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9"/>
  </p:notesMasterIdLst>
  <p:handoutMasterIdLst>
    <p:handoutMasterId r:id="rId20"/>
  </p:handoutMasterIdLst>
  <p:sldIdLst>
    <p:sldId id="258" r:id="rId2"/>
    <p:sldId id="264" r:id="rId3"/>
    <p:sldId id="275" r:id="rId4"/>
    <p:sldId id="276" r:id="rId5"/>
    <p:sldId id="277" r:id="rId6"/>
    <p:sldId id="278" r:id="rId7"/>
    <p:sldId id="279" r:id="rId8"/>
    <p:sldId id="280" r:id="rId9"/>
    <p:sldId id="281" r:id="rId10"/>
    <p:sldId id="282" r:id="rId11"/>
    <p:sldId id="283" r:id="rId12"/>
    <p:sldId id="284" r:id="rId13"/>
    <p:sldId id="285" r:id="rId14"/>
    <p:sldId id="286" r:id="rId15"/>
    <p:sldId id="287" r:id="rId16"/>
    <p:sldId id="288" r:id="rId17"/>
    <p:sldId id="267" r:id="rId18"/>
  </p:sldIdLst>
  <p:sldSz cx="9144000" cy="6858000" type="screen4x3"/>
  <p:notesSz cx="6858000" cy="9144000"/>
  <p:embeddedFontLst>
    <p:embeddedFont>
      <p:font typeface="Twinkl" panose="020B0604020202020204" charset="0"/>
      <p:regular r:id="rId21"/>
      <p:bold r:id="rId22"/>
    </p:embeddedFont>
    <p:embeddedFont>
      <p:font typeface="Calibri" panose="020F0502020204030204" pitchFamily="34" charset="0"/>
      <p:regular r:id="rId23"/>
      <p:bold r:id="rId24"/>
      <p:italic r:id="rId25"/>
      <p:boldItalic r:id="rId2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8A0DB"/>
    <a:srgbClr val="DE1E5A"/>
    <a:srgbClr val="BC0105"/>
    <a:srgbClr val="4DB1E3"/>
    <a:srgbClr val="80C1EB"/>
    <a:srgbClr val="ACDDFC"/>
    <a:srgbClr val="FFFFFF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42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1110" y="7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font" Target="fonts/font1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4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3.fntdata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2.fntdata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29/10/2020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29/10/2020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3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hlinkClick r:id="rId3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DBBA2F9-05CF-4A39-8933-7A22228ECF6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" r="2331"/>
          <a:stretch/>
        </p:blipFill>
        <p:spPr>
          <a:xfrm>
            <a:off x="0" y="-12867"/>
            <a:ext cx="9144000" cy="6870868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6000" dirty="0">
                <a:ln w="19050"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+mn-lt"/>
              </a:rPr>
              <a:t>forest</a:t>
            </a: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DBBA2F9-05CF-4A39-8933-7A22228ECF6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35" r="3035"/>
          <a:stretch/>
        </p:blipFill>
        <p:spPr>
          <a:xfrm>
            <a:off x="0" y="-12867"/>
            <a:ext cx="9144000" cy="6870868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3158457" cy="994306"/>
          </a:xfrm>
        </p:spPr>
        <p:txBody>
          <a:bodyPr/>
          <a:lstStyle/>
          <a:p>
            <a:r>
              <a:rPr lang="en-GB" sz="6000" dirty="0">
                <a:ln w="19050"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+mn-lt"/>
              </a:rPr>
              <a:t>city</a:t>
            </a:r>
          </a:p>
        </p:txBody>
      </p:sp>
    </p:spTree>
    <p:extLst>
      <p:ext uri="{BB962C8B-B14F-4D97-AF65-F5344CB8AC3E}">
        <p14:creationId xmlns:p14="http://schemas.microsoft.com/office/powerpoint/2010/main" val="8166045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DBBA2F9-05CF-4A39-8933-7A22228ECF6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39" r="11339"/>
          <a:stretch/>
        </p:blipFill>
        <p:spPr>
          <a:xfrm>
            <a:off x="0" y="-12867"/>
            <a:ext cx="9144000" cy="6870868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983061" y="478895"/>
            <a:ext cx="3694212" cy="994306"/>
          </a:xfrm>
        </p:spPr>
        <p:txBody>
          <a:bodyPr/>
          <a:lstStyle/>
          <a:p>
            <a:r>
              <a:rPr lang="en-GB" sz="6000" dirty="0">
                <a:ln w="19050"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+mn-lt"/>
              </a:rPr>
              <a:t>village</a:t>
            </a:r>
          </a:p>
        </p:txBody>
      </p:sp>
    </p:spTree>
    <p:extLst>
      <p:ext uri="{BB962C8B-B14F-4D97-AF65-F5344CB8AC3E}">
        <p14:creationId xmlns:p14="http://schemas.microsoft.com/office/powerpoint/2010/main" val="30350096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DBBA2F9-05CF-4A39-8933-7A22228ECF6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230" t="2142" r="12930" b="2843"/>
          <a:stretch/>
        </p:blipFill>
        <p:spPr>
          <a:xfrm>
            <a:off x="0" y="-12867"/>
            <a:ext cx="9144000" cy="6870868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0" y="151725"/>
            <a:ext cx="4165136" cy="994306"/>
          </a:xfrm>
        </p:spPr>
        <p:txBody>
          <a:bodyPr/>
          <a:lstStyle/>
          <a:p>
            <a:r>
              <a:rPr lang="en-GB" sz="6000" dirty="0">
                <a:ln w="19050"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+mn-lt"/>
              </a:rPr>
              <a:t>port</a:t>
            </a:r>
          </a:p>
        </p:txBody>
      </p:sp>
    </p:spTree>
    <p:extLst>
      <p:ext uri="{BB962C8B-B14F-4D97-AF65-F5344CB8AC3E}">
        <p14:creationId xmlns:p14="http://schemas.microsoft.com/office/powerpoint/2010/main" val="30384206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DBBA2F9-05CF-4A39-8933-7A22228ECF6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35" r="3035"/>
          <a:stretch/>
        </p:blipFill>
        <p:spPr>
          <a:xfrm>
            <a:off x="0" y="-12867"/>
            <a:ext cx="9144000" cy="6870868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574644" y="252393"/>
            <a:ext cx="4416806" cy="994306"/>
          </a:xfrm>
        </p:spPr>
        <p:txBody>
          <a:bodyPr/>
          <a:lstStyle/>
          <a:p>
            <a:r>
              <a:rPr lang="en-GB" sz="6000" dirty="0">
                <a:ln w="19050"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+mn-lt"/>
              </a:rPr>
              <a:t>beach</a:t>
            </a:r>
          </a:p>
        </p:txBody>
      </p:sp>
    </p:spTree>
    <p:extLst>
      <p:ext uri="{BB962C8B-B14F-4D97-AF65-F5344CB8AC3E}">
        <p14:creationId xmlns:p14="http://schemas.microsoft.com/office/powerpoint/2010/main" val="43469358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DBBA2F9-05CF-4A39-8933-7A22228ECF6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35" r="3035"/>
          <a:stretch/>
        </p:blipFill>
        <p:spPr>
          <a:xfrm>
            <a:off x="0" y="-12867"/>
            <a:ext cx="9144000" cy="6870868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574643" y="252393"/>
            <a:ext cx="8309297" cy="994306"/>
          </a:xfrm>
        </p:spPr>
        <p:txBody>
          <a:bodyPr/>
          <a:lstStyle/>
          <a:p>
            <a:r>
              <a:rPr lang="en-GB" sz="6000" dirty="0">
                <a:ln w="19050"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+mn-lt"/>
              </a:rPr>
              <a:t>mountain</a:t>
            </a:r>
          </a:p>
        </p:txBody>
      </p:sp>
    </p:spTree>
    <p:extLst>
      <p:ext uri="{BB962C8B-B14F-4D97-AF65-F5344CB8AC3E}">
        <p14:creationId xmlns:p14="http://schemas.microsoft.com/office/powerpoint/2010/main" val="397525348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DBBA2F9-05CF-4A39-8933-7A22228ECF6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35" r="3035"/>
          <a:stretch/>
        </p:blipFill>
        <p:spPr>
          <a:xfrm>
            <a:off x="0" y="-12867"/>
            <a:ext cx="9144000" cy="6870868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574643" y="252393"/>
            <a:ext cx="8309297" cy="994306"/>
          </a:xfrm>
        </p:spPr>
        <p:txBody>
          <a:bodyPr/>
          <a:lstStyle/>
          <a:p>
            <a:r>
              <a:rPr lang="en-GB" sz="6000" dirty="0">
                <a:ln w="19050"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+mn-lt"/>
              </a:rPr>
              <a:t>space</a:t>
            </a:r>
          </a:p>
        </p:txBody>
      </p:sp>
    </p:spTree>
    <p:extLst>
      <p:ext uri="{BB962C8B-B14F-4D97-AF65-F5344CB8AC3E}">
        <p14:creationId xmlns:p14="http://schemas.microsoft.com/office/powerpoint/2010/main" val="394208339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DBBA2F9-05CF-4A39-8933-7A22228ECF6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35" r="3035"/>
          <a:stretch/>
        </p:blipFill>
        <p:spPr>
          <a:xfrm>
            <a:off x="0" y="-12867"/>
            <a:ext cx="9144000" cy="6870868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574643" y="252393"/>
            <a:ext cx="8309297" cy="994306"/>
          </a:xfrm>
        </p:spPr>
        <p:txBody>
          <a:bodyPr/>
          <a:lstStyle/>
          <a:p>
            <a:r>
              <a:rPr lang="en-GB" sz="6000" dirty="0">
                <a:ln w="19050"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+mn-lt"/>
              </a:rPr>
              <a:t>hurricane</a:t>
            </a:r>
          </a:p>
        </p:txBody>
      </p:sp>
    </p:spTree>
    <p:extLst>
      <p:ext uri="{BB962C8B-B14F-4D97-AF65-F5344CB8AC3E}">
        <p14:creationId xmlns:p14="http://schemas.microsoft.com/office/powerpoint/2010/main" val="273083762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DBBA2F9-05CF-4A39-8933-7A22228ECF6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154" r="27154"/>
          <a:stretch/>
        </p:blipFill>
        <p:spPr>
          <a:xfrm>
            <a:off x="0" y="-12867"/>
            <a:ext cx="9144000" cy="6870868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574643" y="252393"/>
            <a:ext cx="8309297" cy="994306"/>
          </a:xfrm>
        </p:spPr>
        <p:txBody>
          <a:bodyPr/>
          <a:lstStyle/>
          <a:p>
            <a:r>
              <a:rPr lang="en-GB" sz="6000" dirty="0">
                <a:ln w="19050"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+mn-lt"/>
              </a:rPr>
              <a:t>Antarctic</a:t>
            </a:r>
          </a:p>
        </p:txBody>
      </p:sp>
    </p:spTree>
    <p:extLst>
      <p:ext uri="{BB962C8B-B14F-4D97-AF65-F5344CB8AC3E}">
        <p14:creationId xmlns:p14="http://schemas.microsoft.com/office/powerpoint/2010/main" val="17733189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DBBA2F9-05CF-4A39-8933-7A22228ECF6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35" r="3035"/>
          <a:stretch/>
        </p:blipFill>
        <p:spPr>
          <a:xfrm>
            <a:off x="0" y="-12867"/>
            <a:ext cx="9144000" cy="6870868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574643" y="252393"/>
            <a:ext cx="8309297" cy="994306"/>
          </a:xfrm>
        </p:spPr>
        <p:txBody>
          <a:bodyPr/>
          <a:lstStyle/>
          <a:p>
            <a:r>
              <a:rPr lang="en-GB" sz="6000" dirty="0">
                <a:ln w="19050"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+mn-lt"/>
              </a:rPr>
              <a:t>valley</a:t>
            </a:r>
          </a:p>
        </p:txBody>
      </p:sp>
    </p:spTree>
    <p:extLst>
      <p:ext uri="{BB962C8B-B14F-4D97-AF65-F5344CB8AC3E}">
        <p14:creationId xmlns:p14="http://schemas.microsoft.com/office/powerpoint/2010/main" val="380864097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DBBA2F9-05CF-4A39-8933-7A22228ECF6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49" t="3418" r="16700" b="12456"/>
          <a:stretch/>
        </p:blipFill>
        <p:spPr>
          <a:xfrm>
            <a:off x="0" y="-12867"/>
            <a:ext cx="9144000" cy="6870868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574643" y="252393"/>
            <a:ext cx="8309297" cy="994306"/>
          </a:xfrm>
        </p:spPr>
        <p:txBody>
          <a:bodyPr/>
          <a:lstStyle/>
          <a:p>
            <a:r>
              <a:rPr lang="en-GB" sz="6000" dirty="0">
                <a:ln w="19050"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+mn-lt"/>
              </a:rPr>
              <a:t>haunted house</a:t>
            </a:r>
          </a:p>
        </p:txBody>
      </p:sp>
    </p:spTree>
    <p:extLst>
      <p:ext uri="{BB962C8B-B14F-4D97-AF65-F5344CB8AC3E}">
        <p14:creationId xmlns:p14="http://schemas.microsoft.com/office/powerpoint/2010/main" val="36144397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DBBA2F9-05CF-4A39-8933-7A22228ECF6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250" r="2448"/>
          <a:stretch/>
        </p:blipFill>
        <p:spPr>
          <a:xfrm>
            <a:off x="0" y="-12867"/>
            <a:ext cx="9144000" cy="6870868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574644" y="252393"/>
            <a:ext cx="3754075" cy="994306"/>
          </a:xfrm>
        </p:spPr>
        <p:txBody>
          <a:bodyPr/>
          <a:lstStyle/>
          <a:p>
            <a:r>
              <a:rPr lang="en-GB" sz="6000" dirty="0">
                <a:ln w="19050"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+mn-lt"/>
              </a:rPr>
              <a:t>lagoon</a:t>
            </a:r>
          </a:p>
        </p:txBody>
      </p:sp>
    </p:spTree>
    <p:extLst>
      <p:ext uri="{BB962C8B-B14F-4D97-AF65-F5344CB8AC3E}">
        <p14:creationId xmlns:p14="http://schemas.microsoft.com/office/powerpoint/2010/main" val="176161721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DBBA2F9-05CF-4A39-8933-7A22228ECF6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35" r="3035"/>
          <a:stretch/>
        </p:blipFill>
        <p:spPr>
          <a:xfrm>
            <a:off x="0" y="-12867"/>
            <a:ext cx="9144000" cy="6870868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574643" y="252393"/>
            <a:ext cx="8309297" cy="994306"/>
          </a:xfrm>
        </p:spPr>
        <p:txBody>
          <a:bodyPr/>
          <a:lstStyle/>
          <a:p>
            <a:r>
              <a:rPr lang="en-GB" sz="6000" dirty="0">
                <a:ln w="19050"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+mn-lt"/>
              </a:rPr>
              <a:t>castle</a:t>
            </a:r>
          </a:p>
        </p:txBody>
      </p:sp>
    </p:spTree>
    <p:extLst>
      <p:ext uri="{BB962C8B-B14F-4D97-AF65-F5344CB8AC3E}">
        <p14:creationId xmlns:p14="http://schemas.microsoft.com/office/powerpoint/2010/main" val="151982697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DBBA2F9-05CF-4A39-8933-7A22228ECF6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47" r="2947"/>
          <a:stretch/>
        </p:blipFill>
        <p:spPr>
          <a:xfrm>
            <a:off x="0" y="-12867"/>
            <a:ext cx="9144000" cy="6870868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574643" y="252393"/>
            <a:ext cx="8309297" cy="994306"/>
          </a:xfrm>
        </p:spPr>
        <p:txBody>
          <a:bodyPr/>
          <a:lstStyle/>
          <a:p>
            <a:r>
              <a:rPr lang="en-GB" sz="6000" dirty="0">
                <a:ln w="19050"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+mn-lt"/>
              </a:rPr>
              <a:t>town</a:t>
            </a:r>
          </a:p>
        </p:txBody>
      </p:sp>
    </p:spTree>
    <p:extLst>
      <p:ext uri="{BB962C8B-B14F-4D97-AF65-F5344CB8AC3E}">
        <p14:creationId xmlns:p14="http://schemas.microsoft.com/office/powerpoint/2010/main" val="1102260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DBBA2F9-05CF-4A39-8933-7A22228ECF6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35" r="3035"/>
          <a:stretch/>
        </p:blipFill>
        <p:spPr>
          <a:xfrm>
            <a:off x="0" y="-12867"/>
            <a:ext cx="9144000" cy="6870868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2583809" y="252393"/>
            <a:ext cx="6300131" cy="994306"/>
          </a:xfrm>
        </p:spPr>
        <p:txBody>
          <a:bodyPr/>
          <a:lstStyle/>
          <a:p>
            <a:r>
              <a:rPr lang="en-GB" sz="6000" dirty="0">
                <a:ln w="19050"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+mn-lt"/>
              </a:rPr>
              <a:t>farm</a:t>
            </a:r>
          </a:p>
        </p:txBody>
      </p:sp>
    </p:spTree>
    <p:extLst>
      <p:ext uri="{BB962C8B-B14F-4D97-AF65-F5344CB8AC3E}">
        <p14:creationId xmlns:p14="http://schemas.microsoft.com/office/powerpoint/2010/main" val="34610100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2B828E38-98E0-4383-94F7-1551083635AD}" vid="{98D973AB-FEE2-41B7-BB8D-8C5BBB1E938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52</TotalTime>
  <Words>16</Words>
  <Application>Microsoft Office PowerPoint</Application>
  <PresentationFormat>On-screen Show (4:3)</PresentationFormat>
  <Paragraphs>15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1" baseType="lpstr">
      <vt:lpstr>Twinkl</vt:lpstr>
      <vt:lpstr>Calibri</vt:lpstr>
      <vt:lpstr>Arial</vt:lpstr>
      <vt:lpstr>Office Theme</vt:lpstr>
      <vt:lpstr>PowerPoint Presentation</vt:lpstr>
      <vt:lpstr>forest</vt:lpstr>
      <vt:lpstr>city</vt:lpstr>
      <vt:lpstr>village</vt:lpstr>
      <vt:lpstr>port</vt:lpstr>
      <vt:lpstr>beach</vt:lpstr>
      <vt:lpstr>mountain</vt:lpstr>
      <vt:lpstr>space</vt:lpstr>
      <vt:lpstr>hurricane</vt:lpstr>
      <vt:lpstr>Antarctic</vt:lpstr>
      <vt:lpstr>valley</vt:lpstr>
      <vt:lpstr>haunted house</vt:lpstr>
      <vt:lpstr>lagoon</vt:lpstr>
      <vt:lpstr>castle</vt:lpstr>
      <vt:lpstr>town</vt:lpstr>
      <vt:lpstr>farm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Twinkl A5</dc:creator>
  <cp:lastModifiedBy>Amy Halbert</cp:lastModifiedBy>
  <cp:revision>7</cp:revision>
  <dcterms:created xsi:type="dcterms:W3CDTF">2020-10-14T23:38:22Z</dcterms:created>
  <dcterms:modified xsi:type="dcterms:W3CDTF">2020-10-29T20:38:37Z</dcterms:modified>
</cp:coreProperties>
</file>