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7.xml" ContentType="application/vnd.openxmlformats-officedocument.presentationml.slide+xml"/>
  <Override PartName="/ppt/slides/slide1.xml" ContentType="application/vnd.openxmlformats-officedocument.presentationml.slide+xml"/>
  <Override PartName="/ppt/slides/slide6.xml" ContentType="application/vnd.openxmlformats-officedocument.presentationml.slide+xml"/>
  <Override PartName="/ppt/slides/slide12.xml" ContentType="application/vnd.openxmlformats-officedocument.presentationml.slide+xml"/>
  <Override PartName="/ppt/slides/slide11.xml" ContentType="application/vnd.openxmlformats-officedocument.presentationml.slide+xml"/>
  <Override PartName="/ppt/slides/slide8.xml" ContentType="application/vnd.openxmlformats-officedocument.presentationml.slide+xml"/>
  <Override PartName="/ppt/slides/slide10.xml" ContentType="application/vnd.openxmlformats-officedocument.presentationml.slide+xml"/>
  <Override PartName="/ppt/slides/slide9.xml" ContentType="application/vnd.openxmlformats-officedocument.presentationml.slide+xml"/>
  <Override PartName="/ppt/slideMasters/slideMaster2.xml" ContentType="application/vnd.openxmlformats-officedocument.presentationml.slideMaster+xml"/>
  <Override PartName="/ppt/slideLayouts/slideLayout11.xml" ContentType="application/vnd.openxmlformats-officedocument.presentationml.slideLayout+xml"/>
  <Override PartName="/ppt/slideLayouts/slideLayout13.xml" ContentType="application/vnd.openxmlformats-officedocument.presentationml.slideLayout+xml"/>
  <Override PartName="/ppt/slideLayouts/slideLayout12.xml" ContentType="application/vnd.openxmlformats-officedocument.presentationml.slideLayout+xml"/>
  <Override PartName="/ppt/slideLayouts/slideLayout15.xml" ContentType="application/vnd.openxmlformats-officedocument.presentationml.slideLayout+xml"/>
  <Override PartName="/ppt/slideMasters/slideMaster1.xml" ContentType="application/vnd.openxmlformats-officedocument.presentationml.slideMaster+xml"/>
  <Override PartName="/ppt/slideLayouts/slideLayout21.xml" ContentType="application/vnd.openxmlformats-officedocument.presentationml.slideLayout+xml"/>
  <Override PartName="/ppt/slideLayouts/slideLayout20.xml" ContentType="application/vnd.openxmlformats-officedocument.presentationml.slideLayout+xml"/>
  <Override PartName="/ppt/slideLayouts/slideLayout19.xml" ContentType="application/vnd.openxmlformats-officedocument.presentationml.slideLayout+xml"/>
  <Override PartName="/ppt/slideLayouts/slideLayout18.xml" ContentType="application/vnd.openxmlformats-officedocument.presentationml.slideLayout+xml"/>
  <Override PartName="/ppt/slideLayouts/slideLayout17.xml" ContentType="application/vnd.openxmlformats-officedocument.presentationml.slideLayout+xml"/>
  <Override PartName="/ppt/slideLayouts/slideLayout16.xml" ContentType="application/vnd.openxmlformats-officedocument.presentationml.slideLayout+xml"/>
  <Override PartName="/ppt/slideLayouts/slideLayout14.xml" ContentType="application/vnd.openxmlformats-officedocument.presentationml.slideLayout+xml"/>
  <Override PartName="/ppt/slideLayouts/slideLayout10.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3.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handoutMasters/handoutMaster1.xml" ContentType="application/vnd.openxmlformats-officedocument.presentationml.handoutMaster+xml"/>
  <Override PartName="/ppt/theme/theme1.xml" ContentType="application/vnd.openxmlformats-officedocument.theme+xml"/>
  <Override PartName="/ppt/theme/theme3.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4" r:id="rId2"/>
  </p:sldMasterIdLst>
  <p:handoutMasterIdLst>
    <p:handoutMasterId r:id="rId16"/>
  </p:handoutMasterIdLst>
  <p:sldIdLst>
    <p:sldId id="279" r:id="rId3"/>
    <p:sldId id="261" r:id="rId4"/>
    <p:sldId id="267" r:id="rId5"/>
    <p:sldId id="263" r:id="rId6"/>
    <p:sldId id="264" r:id="rId7"/>
    <p:sldId id="288" r:id="rId8"/>
    <p:sldId id="271" r:id="rId9"/>
    <p:sldId id="301" r:id="rId10"/>
    <p:sldId id="302" r:id="rId11"/>
    <p:sldId id="303" r:id="rId12"/>
    <p:sldId id="304" r:id="rId13"/>
    <p:sldId id="300" r:id="rId14"/>
    <p:sldId id="287" r:id="rId15"/>
  </p:sldIdLst>
  <p:sldSz cx="9144000" cy="6858000" type="screen4x3"/>
  <p:notesSz cx="6858000" cy="9144000"/>
  <p:embeddedFontLst>
    <p:embeddedFont>
      <p:font typeface="Twinkl" pitchFamily="2" charset="0"/>
      <p:regular r:id="rId17"/>
      <p:bold r:id="rId18"/>
    </p:embeddedFont>
    <p:embeddedFont>
      <p:font typeface="Tuffy-TTF" panose="020B0603060100000000" pitchFamily="34" charset="0"/>
      <p:regular r:id="rId19"/>
      <p:bold r:id="rId20"/>
      <p:italic r:id="rId21"/>
      <p:boldItalic r:id="rId22"/>
    </p:embeddedFont>
    <p:embeddedFont>
      <p:font typeface="Tuffy" panose="020B0603060100000000" pitchFamily="34" charset="0"/>
      <p:regular r:id="rId23"/>
      <p:bold r:id="rId24"/>
      <p:italic r:id="rId25"/>
      <p:boldItalic r:id="rId26"/>
    </p:embeddedFont>
    <p:embeddedFont>
      <p:font typeface="Sassoon Infant Rg" panose="02000503030000020003" pitchFamily="50" charset="0"/>
      <p:regular r:id="rId27"/>
      <p:bold r:id="rId28"/>
    </p:embeddedFont>
    <p:embeddedFont>
      <p:font typeface="Calibri" panose="020F0502020204030204" pitchFamily="34" charset="0"/>
      <p:regular r:id="rId29"/>
      <p:bold r:id="rId30"/>
      <p:italic r:id="rId31"/>
      <p:boldItalic r:id="rId32"/>
    </p:embeddedFont>
    <p:embeddedFont>
      <p:font typeface="Twinkl SemiBold" pitchFamily="2" charset="0"/>
      <p:bold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17" userDrawn="1">
          <p15:clr>
            <a:srgbClr val="A4A3A4"/>
          </p15:clr>
        </p15:guide>
        <p15:guide id="5" orient="horz" pos="3997" userDrawn="1">
          <p15:clr>
            <a:srgbClr val="A4A3A4"/>
          </p15:clr>
        </p15:guide>
        <p15:guide id="6" pos="5443" userDrawn="1">
          <p15:clr>
            <a:srgbClr val="A4A3A4"/>
          </p15:clr>
        </p15:guide>
        <p15:guide id="7" orient="horz" pos="323" userDrawn="1">
          <p15:clr>
            <a:srgbClr val="A4A3A4"/>
          </p15:clr>
        </p15:guide>
        <p15:guide id="8" pos="476" userDrawn="1">
          <p15:clr>
            <a:srgbClr val="A4A3A4"/>
          </p15:clr>
        </p15:guide>
        <p15:guide id="9" orient="horz" pos="459"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ED3A1"/>
    <a:srgbClr val="E52122"/>
    <a:srgbClr val="D81D32"/>
    <a:srgbClr val="E6226A"/>
    <a:srgbClr val="F9B101"/>
    <a:srgbClr val="699327"/>
    <a:srgbClr val="C1CBF7"/>
    <a:srgbClr val="86CCCE"/>
    <a:srgbClr val="B2B2B2"/>
    <a:srgbClr val="AD8CC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showGuides="1">
      <p:cViewPr varScale="1">
        <p:scale>
          <a:sx n="110" d="100"/>
          <a:sy n="110" d="100"/>
        </p:scale>
        <p:origin x="1044" y="108"/>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sorterViewPr>
    <p:cViewPr>
      <p:scale>
        <a:sx n="100" d="100"/>
        <a:sy n="100" d="100"/>
      </p:scale>
      <p:origin x="0" y="0"/>
    </p:cViewPr>
  </p:sorterViewPr>
  <p:notesViewPr>
    <p:cSldViewPr snapToGrid="0" showGuides="1">
      <p:cViewPr varScale="1">
        <p:scale>
          <a:sx n="85" d="100"/>
          <a:sy n="85" d="100"/>
        </p:scale>
        <p:origin x="3144" y="7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font" Target="fonts/font2.fntdata"/><Relationship Id="rId26" Type="http://schemas.openxmlformats.org/officeDocument/2006/relationships/font" Target="fonts/font10.fntdata"/><Relationship Id="rId39" Type="http://schemas.openxmlformats.org/officeDocument/2006/relationships/customXml" Target="../customXml/item1.xml"/><Relationship Id="rId21" Type="http://schemas.openxmlformats.org/officeDocument/2006/relationships/font" Target="fonts/font5.fntdata"/><Relationship Id="rId34"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handoutMaster" Target="handoutMasters/handoutMaster1.xml"/><Relationship Id="rId20" Type="http://schemas.openxmlformats.org/officeDocument/2006/relationships/font" Target="fonts/font4.fntdata"/><Relationship Id="rId29" Type="http://schemas.openxmlformats.org/officeDocument/2006/relationships/font" Target="fonts/font13.fntdata"/><Relationship Id="rId41"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font" Target="fonts/font8.fntdata"/><Relationship Id="rId32" Type="http://schemas.openxmlformats.org/officeDocument/2006/relationships/font" Target="fonts/font16.fntdata"/><Relationship Id="rId37" Type="http://schemas.openxmlformats.org/officeDocument/2006/relationships/tableStyles" Target="tableStyles.xml"/><Relationship Id="rId40" Type="http://schemas.openxmlformats.org/officeDocument/2006/relationships/customXml" Target="../customXml/item2.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font" Target="fonts/font7.fntdata"/><Relationship Id="rId28" Type="http://schemas.openxmlformats.org/officeDocument/2006/relationships/font" Target="fonts/font12.fntdata"/><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font" Target="fonts/font3.fntdata"/><Relationship Id="rId31" Type="http://schemas.openxmlformats.org/officeDocument/2006/relationships/font" Target="fonts/font15.fntdata"/><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font" Target="fonts/font6.fntdata"/><Relationship Id="rId27" Type="http://schemas.openxmlformats.org/officeDocument/2006/relationships/font" Target="fonts/font11.fntdata"/><Relationship Id="rId30" Type="http://schemas.openxmlformats.org/officeDocument/2006/relationships/font" Target="fonts/font14.fntdata"/><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font" Target="fonts/font1.fntdata"/><Relationship Id="rId25" Type="http://schemas.openxmlformats.org/officeDocument/2006/relationships/font" Target="fonts/font9.fntdata"/><Relationship Id="rId33" Type="http://schemas.openxmlformats.org/officeDocument/2006/relationships/font" Target="fonts/font17.fntdata"/><Relationship Id="rId38" Type="http://schemas.microsoft.com/office/2015/10/relationships/revisionInfo" Target="revisionInfo.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21/09/2018</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jp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mn-lt"/>
                <a:ea typeface="Twinkl" pitchFamily="2"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Tree>
    <p:extLst>
      <p:ext uri="{BB962C8B-B14F-4D97-AF65-F5344CB8AC3E}">
        <p14:creationId xmlns:p14="http://schemas.microsoft.com/office/powerpoint/2010/main" val="2610794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Whole Clas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Whole Clas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480300" y="612775"/>
            <a:ext cx="123825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94447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Individual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Individual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84201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ai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ai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4665398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alking Partner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Talking Partners"/>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840403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Groups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Group Work"/>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9176191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Mental and Oral Starter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12"/>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3600"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4784110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ssesment Icon">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5487945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6" name="Title 1"/>
          <p:cNvSpPr>
            <a:spLocks noGrp="1"/>
          </p:cNvSpPr>
          <p:nvPr>
            <p:ph type="title"/>
          </p:nvPr>
        </p:nvSpPr>
        <p:spPr>
          <a:xfrm>
            <a:off x="457198" y="485774"/>
            <a:ext cx="8220075" cy="1199094"/>
          </a:xfrm>
        </p:spPr>
        <p:txBody>
          <a:bodyPr>
            <a:normAutofit/>
          </a:bodyPr>
          <a:lstStyle>
            <a:lvl1pPr>
              <a:defRPr sz="4000" b="1">
                <a:latin typeface="+mj-lt"/>
              </a:defRPr>
            </a:lvl1pPr>
          </a:lstStyle>
          <a:p>
            <a:r>
              <a:rPr lang="en-US"/>
              <a:t>Click to edit Master title style</a:t>
            </a:r>
            <a:endParaRPr lang="en-US" dirty="0"/>
          </a:p>
        </p:txBody>
      </p:sp>
      <p:sp>
        <p:nvSpPr>
          <p:cNvPr id="7" name="Content Placeholder 2"/>
          <p:cNvSpPr>
            <a:spLocks noGrp="1"/>
          </p:cNvSpPr>
          <p:nvPr>
            <p:ph idx="1"/>
          </p:nvPr>
        </p:nvSpPr>
        <p:spPr>
          <a:xfrm>
            <a:off x="457197" y="1837268"/>
            <a:ext cx="8220075" cy="4558770"/>
          </a:xfrm>
        </p:spPr>
        <p:txBody>
          <a:bodyPr/>
          <a:lstStyle>
            <a:lvl1pPr>
              <a:defRPr sz="1800">
                <a:latin typeface="+mn-lt"/>
                <a:ea typeface="Twinkl" pitchFamily="2" charset="0"/>
              </a:defRPr>
            </a:lvl1pPr>
            <a:lvl2pPr>
              <a:defRPr sz="1600">
                <a:latin typeface="+mn-lt"/>
                <a:ea typeface="Twinkl" pitchFamily="2" charset="0"/>
              </a:defRPr>
            </a:lvl2pPr>
            <a:lvl3pPr>
              <a:defRPr sz="1400">
                <a:latin typeface="+mn-lt"/>
                <a:ea typeface="Twinkl" pitchFamily="2" charset="0"/>
              </a:defRPr>
            </a:lvl3pPr>
            <a:lvl4pPr>
              <a:defRPr sz="1400">
                <a:latin typeface="+mn-lt"/>
                <a:ea typeface="Twinkl" pitchFamily="2" charset="0"/>
              </a:defRPr>
            </a:lvl4pPr>
            <a:lvl5pPr>
              <a:defRPr sz="1400">
                <a:latin typeface="+mn-lt"/>
                <a:ea typeface="Twinkl" pitchFamily="2" charset="0"/>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2575232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5636480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47292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2" name="Picture 1"/>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16819737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201808397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42412415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1445042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
        <p:nvSpPr>
          <p:cNvPr id="7" name="Rounded Rectangle 6"/>
          <p:cNvSpPr/>
          <p:nvPr userDrawn="1"/>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Rounded Rectangle 7"/>
          <p:cNvSpPr/>
          <p:nvPr userDrawn="1"/>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9" name="Title 1"/>
          <p:cNvSpPr txBox="1">
            <a:spLocks/>
          </p:cNvSpPr>
          <p:nvPr userDrawn="1"/>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Success Criteria</a:t>
            </a:r>
          </a:p>
        </p:txBody>
      </p:sp>
      <p:sp>
        <p:nvSpPr>
          <p:cNvPr id="10" name="Title 1"/>
          <p:cNvSpPr txBox="1">
            <a:spLocks/>
          </p:cNvSpPr>
          <p:nvPr userDrawn="1"/>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dirty="0">
                <a:latin typeface="Twinkl" pitchFamily="50" charset="0"/>
              </a:rPr>
              <a:t>Aim</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pPr lvl="0"/>
            <a:r>
              <a:rPr lang="en-US"/>
              <a:t>Edit Master text styles</a:t>
            </a:r>
          </a:p>
          <a:p>
            <a:pPr lvl="1"/>
            <a:r>
              <a:rPr lang="en-US"/>
              <a:t>Second level</a:t>
            </a:r>
          </a:p>
          <a:p>
            <a:pPr lvl="2"/>
            <a:r>
              <a:rPr lang="en-US"/>
              <a:t>Third level</a:t>
            </a:r>
          </a:p>
        </p:txBody>
      </p:sp>
      <p:sp>
        <p:nvSpPr>
          <p:cNvPr id="12" name="Content Placeholder 15"/>
          <p:cNvSpPr txBox="1">
            <a:spLocks/>
          </p:cNvSpPr>
          <p:nvPr userDrawn="1"/>
        </p:nvSpPr>
        <p:spPr>
          <a:xfrm>
            <a:off x="628650" y="3466803"/>
            <a:ext cx="7886700" cy="1409700"/>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r>
              <a:rPr lang="en-GB" dirty="0">
                <a:latin typeface="Twinkl" pitchFamily="50" charset="0"/>
              </a:rPr>
              <a:t>Statement 2</a:t>
            </a:r>
          </a:p>
          <a:p>
            <a:pPr lvl="1"/>
            <a:r>
              <a:rPr lang="en-GB" dirty="0">
                <a:latin typeface="Twinkl" pitchFamily="50" charset="0"/>
              </a:rPr>
              <a:t>Sub statement</a:t>
            </a:r>
          </a:p>
        </p:txBody>
      </p:sp>
    </p:spTree>
    <p:extLst>
      <p:ext uri="{BB962C8B-B14F-4D97-AF65-F5344CB8AC3E}">
        <p14:creationId xmlns:p14="http://schemas.microsoft.com/office/powerpoint/2010/main" val="48935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3" name="Picture 2"/>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8522767" y="6196125"/>
            <a:ext cx="576495" cy="580719"/>
          </a:xfrm>
          <a:prstGeom prst="rect">
            <a:avLst/>
          </a:prstGeom>
        </p:spPr>
      </p:pic>
    </p:spTree>
    <p:extLst>
      <p:ext uri="{BB962C8B-B14F-4D97-AF65-F5344CB8AC3E}">
        <p14:creationId xmlns:p14="http://schemas.microsoft.com/office/powerpoint/2010/main" val="377193355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Tuffy" panose="020B0603060100000000" pitchFamily="34" charset="0"/>
              </a:defRPr>
            </a:lvl1pPr>
          </a:lstStyle>
          <a:p>
            <a:r>
              <a:rPr lang="en-US"/>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Tuffy" panose="020B0603060100000000" pitchFamily="34" charset="0"/>
              </a:defRPr>
            </a:lvl1pPr>
          </a:lstStyle>
          <a:p>
            <a:pPr lvl="0"/>
            <a:r>
              <a:rPr lang="en-US"/>
              <a:t>Edit Master text styles</a:t>
            </a:r>
          </a:p>
        </p:txBody>
      </p:sp>
    </p:spTree>
    <p:extLst>
      <p:ext uri="{BB962C8B-B14F-4D97-AF65-F5344CB8AC3E}">
        <p14:creationId xmlns:p14="http://schemas.microsoft.com/office/powerpoint/2010/main" val="224538047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11" name="Rounded Rectangle 10"/>
          <p:cNvSpPr/>
          <p:nvPr userDrawn="1"/>
        </p:nvSpPr>
        <p:spPr bwMode="auto">
          <a:xfrm>
            <a:off x="457199"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2" charset="0"/>
              </a:rPr>
              <a:t> </a:t>
            </a:r>
          </a:p>
        </p:txBody>
      </p:sp>
      <p:sp>
        <p:nvSpPr>
          <p:cNvPr id="2" name="Title 1"/>
          <p:cNvSpPr>
            <a:spLocks noGrp="1"/>
          </p:cNvSpPr>
          <p:nvPr>
            <p:ph type="ctrTitle"/>
          </p:nvPr>
        </p:nvSpPr>
        <p:spPr>
          <a:xfrm>
            <a:off x="466725" y="1122363"/>
            <a:ext cx="8201025" cy="2387600"/>
          </a:xfrm>
        </p:spPr>
        <p:txBody>
          <a:bodyPr anchor="ctr" anchorCtr="1">
            <a:normAutofit/>
          </a:bodyPr>
          <a:lstStyle>
            <a:lvl1pPr algn="ctr">
              <a:defRPr sz="4000">
                <a:latin typeface="Twinkl" pitchFamily="2" charset="0"/>
              </a:defRPr>
            </a:lvl1pPr>
          </a:lstStyle>
          <a:p>
            <a:r>
              <a:rPr lang="en-US"/>
              <a:t>Click to edit Master title style</a:t>
            </a:r>
            <a:endParaRPr lang="en-US" dirty="0"/>
          </a:p>
        </p:txBody>
      </p:sp>
    </p:spTree>
    <p:extLst>
      <p:ext uri="{BB962C8B-B14F-4D97-AF65-F5344CB8AC3E}">
        <p14:creationId xmlns:p14="http://schemas.microsoft.com/office/powerpoint/2010/main" val="386425788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solidFill>
                  <a:srgbClr val="FFFFFF"/>
                </a:solidFill>
              </a:rPr>
              <a:t> </a:t>
            </a:r>
          </a:p>
        </p:txBody>
      </p:sp>
    </p:spTree>
    <p:extLst>
      <p:ext uri="{BB962C8B-B14F-4D97-AF65-F5344CB8AC3E}">
        <p14:creationId xmlns:p14="http://schemas.microsoft.com/office/powerpoint/2010/main" val="10423290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5" Type="http://schemas.openxmlformats.org/officeDocument/2006/relationships/slideLayout" Target="../slideLayouts/slideLayout18.xml"/><Relationship Id="rId4" Type="http://schemas.openxmlformats.org/officeDocument/2006/relationships/slideLayout" Target="../slideLayouts/slideLayout17.xml"/><Relationship Id="rId9"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7" r:id="rId3"/>
    <p:sldLayoutId id="2147483668" r:id="rId4"/>
    <p:sldLayoutId id="2147483669" r:id="rId5"/>
    <p:sldLayoutId id="2147483670" r:id="rId6"/>
    <p:sldLayoutId id="2147483671" r:id="rId7"/>
    <p:sldLayoutId id="2147483672" r:id="rId8"/>
    <p:sldLayoutId id="2147483673" r:id="rId9"/>
    <p:sldLayoutId id="2147483663" r:id="rId10"/>
    <p:sldLayoutId id="2147483664" r:id="rId11"/>
    <p:sldLayoutId id="2147483665" r:id="rId12"/>
    <p:sldLayoutId id="2147483666" r:id="rId13"/>
  </p:sldLayoutIdLst>
  <p:txStyles>
    <p:titleStyle>
      <a:lvl1pPr algn="l" defTabSz="914400" rtl="0" eaLnBrk="1" latinLnBrk="0" hangingPunct="1">
        <a:lnSpc>
          <a:spcPct val="90000"/>
        </a:lnSpc>
        <a:spcBef>
          <a:spcPct val="0"/>
        </a:spcBef>
        <a:buNone/>
        <a:defRPr sz="4000" kern="1200">
          <a:solidFill>
            <a:srgbClr val="1C1C1C"/>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mn-lt"/>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mn-lt"/>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mn-lt"/>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userDrawn="1">
          <p15:clr>
            <a:srgbClr val="F26B43"/>
          </p15:clr>
        </p15:guide>
        <p15:guide id="2" pos="2880" userDrawn="1">
          <p15:clr>
            <a:srgbClr val="F26B43"/>
          </p15:clr>
        </p15:guide>
      </p15:sldGuideLst>
    </p:ext>
  </p:extLst>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2007128432"/>
      </p:ext>
    </p:extLst>
  </p:cSld>
  <p:clrMap bg1="lt1" tx1="dk1" bg2="lt2" tx2="dk2" accent1="accent1" accent2="accent2" accent3="accent3" accent4="accent4" accent5="accent5" accent6="accent6" hlink="hlink" folHlink="folHlink"/>
  <p:sldLayoutIdLst>
    <p:sldLayoutId id="2147483675" r:id="rId1"/>
    <p:sldLayoutId id="2147483676" r:id="rId2"/>
    <p:sldLayoutId id="2147483677" r:id="rId3"/>
    <p:sldLayoutId id="2147483678" r:id="rId4"/>
    <p:sldLayoutId id="2147483679" r:id="rId5"/>
    <p:sldLayoutId id="2147483682" r:id="rId6"/>
    <p:sldLayoutId id="2147483683" r:id="rId7"/>
    <p:sldLayoutId id="2147483684" r:id="rId8"/>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1.xml"/><Relationship Id="rId4" Type="http://schemas.openxmlformats.org/officeDocument/2006/relationships/image" Target="../media/image13.PNG"/></Relationships>
</file>

<file path=ppt/slides/_rels/slide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image" Target="../media/image16.jp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3.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 Id="rId9" Type="http://schemas.openxmlformats.org/officeDocument/2006/relationships/image" Target="../media/image24.png"/></Relationships>
</file>

<file path=ppt/slides/_rels/slide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3.xml"/><Relationship Id="rId6" Type="http://schemas.openxmlformats.org/officeDocument/2006/relationships/image" Target="../media/image29.png"/><Relationship Id="rId5" Type="http://schemas.openxmlformats.org/officeDocument/2006/relationships/image" Target="../media/image28.png"/><Relationship Id="rId4" Type="http://schemas.openxmlformats.org/officeDocument/2006/relationships/image" Target="../media/image27.png"/></Relationships>
</file>

<file path=ppt/slides/_rels/slide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2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32.png"/><Relationship Id="rId1" Type="http://schemas.openxmlformats.org/officeDocument/2006/relationships/slideLayout" Target="../slideLayouts/slideLayout3.xml"/><Relationship Id="rId4" Type="http://schemas.openxmlformats.org/officeDocument/2006/relationships/image" Target="../media/image33.png"/></Relationships>
</file>

<file path=ppt/slides/_rels/slide1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0.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p:cNvGrpSpPr/>
          <p:nvPr/>
        </p:nvGrpSpPr>
        <p:grpSpPr>
          <a:xfrm>
            <a:off x="457200" y="608442"/>
            <a:ext cx="8220075" cy="5484383"/>
            <a:chOff x="457200" y="608442"/>
            <a:chExt cx="8220075" cy="5484383"/>
          </a:xfrm>
        </p:grpSpPr>
        <p:sp>
          <p:nvSpPr>
            <p:cNvPr id="13" name="Rectangle 12"/>
            <p:cNvSpPr/>
            <p:nvPr/>
          </p:nvSpPr>
          <p:spPr>
            <a:xfrm>
              <a:off x="3581398" y="2168871"/>
              <a:ext cx="4806951" cy="3923954"/>
            </a:xfrm>
            <a:prstGeom prst="rect">
              <a:avLst/>
            </a:prstGeom>
            <a:solidFill>
              <a:srgbClr val="ACDDF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sysClr val="windowText" lastClr="000000"/>
                </a:solidFill>
                <a:effectLst/>
                <a:uLnTx/>
                <a:uFillTx/>
                <a:latin typeface="Twinkl" pitchFamily="50" charset="0"/>
              </a:endParaRPr>
            </a:p>
          </p:txBody>
        </p:sp>
        <p:sp>
          <p:nvSpPr>
            <p:cNvPr id="14" name="Rectangle 13"/>
            <p:cNvSpPr/>
            <p:nvPr/>
          </p:nvSpPr>
          <p:spPr>
            <a:xfrm>
              <a:off x="755649" y="1422428"/>
              <a:ext cx="7623169" cy="584775"/>
            </a:xfrm>
            <a:prstGeom prst="rect">
              <a:avLst/>
            </a:prstGeom>
          </p:spPr>
          <p:txBody>
            <a:bodyPr wrap="square">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en-GB" sz="1600" b="0" i="0" u="none" strike="noStrike" kern="0" cap="none" spc="0" normalizeH="0" baseline="0" noProof="0" dirty="0">
                  <a:ln>
                    <a:noFill/>
                  </a:ln>
                  <a:solidFill>
                    <a:sysClr val="windowText" lastClr="000000"/>
                  </a:solidFill>
                  <a:effectLst/>
                  <a:uLnTx/>
                  <a:uFillTx/>
                  <a:latin typeface="Tuffy" panose="020B0603060100000000" pitchFamily="34" charset="0"/>
                  <a:ea typeface="Tuffy" panose="020B0603060100000000" pitchFamily="34" charset="0"/>
                  <a:cs typeface="Arial" panose="020B0604020202020204" pitchFamily="34" charset="0"/>
                </a:rPr>
                <a:t>We use macros within PowerPoints to increase the interactivity of our presentations. Follow this simple process to get the most out of this resource. </a:t>
              </a:r>
              <a:endParaRPr kumimoji="0" lang="en-US" sz="1600" b="0" i="0" u="none" strike="noStrike" kern="0" cap="none" spc="0" normalizeH="0" baseline="0" noProof="0" dirty="0">
                <a:ln>
                  <a:noFill/>
                </a:ln>
                <a:solidFill>
                  <a:sysClr val="windowText" lastClr="000000"/>
                </a:solidFill>
                <a:effectLst/>
                <a:uLnTx/>
                <a:uFillTx/>
                <a:latin typeface="Tuffy" panose="020B0603060100000000" pitchFamily="34" charset="0"/>
                <a:ea typeface="Tuffy" panose="020B0603060100000000" pitchFamily="34" charset="0"/>
              </a:endParaRPr>
            </a:p>
          </p:txBody>
        </p:sp>
        <p:sp>
          <p:nvSpPr>
            <p:cNvPr id="15" name="Title 2"/>
            <p:cNvSpPr txBox="1">
              <a:spLocks/>
            </p:cNvSpPr>
            <p:nvPr/>
          </p:nvSpPr>
          <p:spPr>
            <a:xfrm>
              <a:off x="457200" y="608442"/>
              <a:ext cx="8220075" cy="652318"/>
            </a:xfrm>
            <a:prstGeom prst="roundRect">
              <a:avLst>
                <a:gd name="adj" fmla="val 9641"/>
              </a:avLst>
            </a:prstGeom>
            <a:noFill/>
            <a:ln w="25400">
              <a:noFill/>
            </a:ln>
          </p:spPr>
          <p:txBody>
            <a:bodyPr vert="horz" lIns="252000" tIns="252000" rIns="252000" bIns="252000" rtlCol="0" anchor="ctr" anchorCtr="1">
              <a:noAutofit/>
            </a:bodyPr>
            <a:lstStyle>
              <a:lvl1pPr algn="l" defTabSz="914400" rtl="0" eaLnBrk="1" latinLnBrk="0" hangingPunct="1">
                <a:lnSpc>
                  <a:spcPct val="90000"/>
                </a:lnSpc>
                <a:spcBef>
                  <a:spcPct val="0"/>
                </a:spcBef>
                <a:buNone/>
                <a:defRPr sz="4000" b="1" kern="1200">
                  <a:solidFill>
                    <a:srgbClr val="1C1C1C"/>
                  </a:solidFill>
                  <a:latin typeface="Twinkl SemiBold" pitchFamily="2" charset="0"/>
                  <a:ea typeface="+mj-ea"/>
                  <a:cs typeface="+mj-cs"/>
                </a:defRPr>
              </a:lvl1pPr>
            </a:lstStyle>
            <a:p>
              <a:pPr marL="0" marR="0" lvl="0" indent="0" algn="ctr" defTabSz="914400" rtl="0" eaLnBrk="1" fontAlgn="auto" latinLnBrk="0" hangingPunct="1">
                <a:lnSpc>
                  <a:spcPct val="90000"/>
                </a:lnSpc>
                <a:spcBef>
                  <a:spcPct val="0"/>
                </a:spcBef>
                <a:spcAft>
                  <a:spcPts val="0"/>
                </a:spcAft>
                <a:buClrTx/>
                <a:buSzTx/>
                <a:buFontTx/>
                <a:buNone/>
                <a:tabLst/>
                <a:defRPr/>
              </a:pPr>
              <a:r>
                <a:rPr kumimoji="0" lang="en-GB" altLang="en-US" sz="2800" b="1" i="0" u="none" strike="noStrike" kern="1200" cap="none" spc="0" normalizeH="0" baseline="0" noProof="0" dirty="0">
                  <a:ln>
                    <a:noFill/>
                  </a:ln>
                  <a:solidFill>
                    <a:srgbClr val="E34192"/>
                  </a:solidFill>
                  <a:effectLst/>
                  <a:uLnTx/>
                  <a:uFillTx/>
                  <a:latin typeface="Tuffy-TTF" panose="020B0603060100000000" pitchFamily="34" charset="0"/>
                  <a:ea typeface="Tuffy" panose="020B0603060100000000" pitchFamily="34" charset="0"/>
                  <a:cs typeface="Arial" panose="020B0604020202020204" pitchFamily="34" charset="0"/>
                </a:rPr>
                <a:t>Guidance for macros in PowerPoints</a:t>
              </a:r>
            </a:p>
          </p:txBody>
        </p:sp>
        <p:sp>
          <p:nvSpPr>
            <p:cNvPr id="16" name="Rectangle 15"/>
            <p:cNvSpPr/>
            <p:nvPr/>
          </p:nvSpPr>
          <p:spPr>
            <a:xfrm>
              <a:off x="755651" y="2168871"/>
              <a:ext cx="2681816" cy="3923954"/>
            </a:xfrm>
            <a:prstGeom prst="rect">
              <a:avLst/>
            </a:prstGeom>
            <a:solidFill>
              <a:srgbClr val="ACDDFC"/>
            </a:solidFill>
            <a:ln w="12700" cap="flat" cmpd="sng" algn="ctr">
              <a:noFill/>
              <a:prstDash val="solid"/>
              <a:miter lim="800000"/>
            </a:ln>
            <a:effectLst/>
          </p:spPr>
          <p:txBody>
            <a:bodyPr rtlCol="0"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GB" sz="1800" b="0" i="0" u="none" strike="noStrike" kern="0" cap="none" spc="0" normalizeH="0" baseline="0" noProof="0" dirty="0">
                <a:ln>
                  <a:noFill/>
                </a:ln>
                <a:solidFill>
                  <a:prstClr val="white"/>
                </a:solidFill>
                <a:effectLst/>
                <a:uLnTx/>
                <a:uFillTx/>
                <a:latin typeface="Twinkl"/>
                <a:ea typeface="+mn-ea"/>
                <a:cs typeface="+mn-cs"/>
              </a:endParaRPr>
            </a:p>
          </p:txBody>
        </p:sp>
        <p:sp>
          <p:nvSpPr>
            <p:cNvPr id="17" name="Content Placeholder 6"/>
            <p:cNvSpPr txBox="1">
              <a:spLocks/>
            </p:cNvSpPr>
            <p:nvPr/>
          </p:nvSpPr>
          <p:spPr>
            <a:xfrm>
              <a:off x="755649" y="2832656"/>
              <a:ext cx="2681817" cy="2596384"/>
            </a:xfrm>
            <a:prstGeom prst="roundRect">
              <a:avLst>
                <a:gd name="adj" fmla="val 0"/>
              </a:avLst>
            </a:prstGeom>
            <a:noFill/>
            <a:ln w="25400">
              <a:noFill/>
            </a:ln>
          </p:spPr>
          <p:txBody>
            <a:bodyPr vert="horz" lIns="252000" tIns="252000" rIns="252000" bIns="252000" rtlCol="0" anchor="t">
              <a:noAutofit/>
            </a:bodyPr>
            <a:lstStyle>
              <a:lvl1pPr marL="0" indent="0" algn="l" defTabSz="914400" rtl="0" eaLnBrk="1" latinLnBrk="0" hangingPunct="1">
                <a:lnSpc>
                  <a:spcPct val="100000"/>
                </a:lnSpc>
                <a:spcBef>
                  <a:spcPts val="1000"/>
                </a:spcBef>
                <a:buFont typeface="Arial" panose="020B0604020202020204" pitchFamily="34" charset="0"/>
                <a:buNone/>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1000"/>
                </a:spcBef>
                <a:spcAft>
                  <a:spcPts val="0"/>
                </a:spcAft>
                <a:buClrTx/>
                <a:buSzTx/>
                <a:buFont typeface="Arial" panose="020B0604020202020204" pitchFamily="34" charset="0"/>
                <a:buNone/>
                <a:tabLst/>
                <a:defRPr/>
              </a:pPr>
              <a:r>
                <a:rPr kumimoji="0" lang="en-GB" sz="1600" b="1" i="0" u="none" strike="noStrike" kern="1200" cap="none" spc="0" normalizeH="0" baseline="0" noProof="0" dirty="0">
                  <a:ln>
                    <a:noFill/>
                  </a:ln>
                  <a:solidFill>
                    <a:srgbClr val="242423"/>
                  </a:solidFill>
                  <a:effectLst/>
                  <a:uLnTx/>
                  <a:uFillTx/>
                  <a:latin typeface="Tuffy" panose="020B0603060100000000" pitchFamily="34" charset="0"/>
                  <a:ea typeface="Tuffy" panose="020B0603060100000000" pitchFamily="34" charset="0"/>
                  <a:cs typeface="+mn-cs"/>
                </a:rPr>
                <a:t>What to do:</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 panose="020B0603060100000000" pitchFamily="34" charset="0"/>
                  <a:ea typeface="Tuffy" panose="020B0603060100000000" pitchFamily="34" charset="0"/>
                  <a:cs typeface="+mn-cs"/>
                </a:rPr>
                <a:t>Open the PowerPoint file and  enable editing.</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 panose="020B0603060100000000" pitchFamily="34" charset="0"/>
                  <a:ea typeface="Tuffy" panose="020B0603060100000000" pitchFamily="34" charset="0"/>
                  <a:cs typeface="+mn-cs"/>
                </a:rPr>
                <a:t>A security warning box will appear. Click yes. </a:t>
              </a:r>
            </a:p>
            <a:p>
              <a:pPr marL="0" marR="0" lvl="0" indent="0" algn="l" defTabSz="914400" rtl="0" eaLnBrk="1" fontAlgn="auto" latinLnBrk="0" hangingPunct="1">
                <a:lnSpc>
                  <a:spcPct val="120000"/>
                </a:lnSpc>
                <a:spcBef>
                  <a:spcPts val="1000"/>
                </a:spcBef>
                <a:spcAft>
                  <a:spcPts val="0"/>
                </a:spcAft>
                <a:buClrTx/>
                <a:buSzTx/>
                <a:buFont typeface="Arial" panose="020B0604020202020204" pitchFamily="34" charset="0"/>
                <a:buNone/>
                <a:tabLst/>
                <a:defRPr/>
              </a:pPr>
              <a:r>
                <a:rPr kumimoji="0" lang="en-GB" sz="1400" b="0" i="0" u="none" strike="noStrike" kern="1200" cap="none" spc="0" normalizeH="0" baseline="0" noProof="0" dirty="0">
                  <a:ln>
                    <a:noFill/>
                  </a:ln>
                  <a:solidFill>
                    <a:srgbClr val="242423"/>
                  </a:solidFill>
                  <a:effectLst/>
                  <a:uLnTx/>
                  <a:uFillTx/>
                  <a:latin typeface="Tuffy" panose="020B0603060100000000" pitchFamily="34" charset="0"/>
                  <a:ea typeface="Tuffy" panose="020B0603060100000000" pitchFamily="34" charset="0"/>
                  <a:cs typeface="+mn-cs"/>
                </a:rPr>
                <a:t>Enter presentation mode (start the slide show). </a:t>
              </a:r>
            </a:p>
          </p:txBody>
        </p:sp>
        <p:grpSp>
          <p:nvGrpSpPr>
            <p:cNvPr id="18" name="Group 17"/>
            <p:cNvGrpSpPr/>
            <p:nvPr/>
          </p:nvGrpSpPr>
          <p:grpSpPr>
            <a:xfrm>
              <a:off x="4316777" y="2401695"/>
              <a:ext cx="3336192" cy="3458306"/>
              <a:chOff x="4319735" y="2451727"/>
              <a:chExt cx="3336192" cy="3458306"/>
            </a:xfrm>
          </p:grpSpPr>
          <p:grpSp>
            <p:nvGrpSpPr>
              <p:cNvPr id="19" name="Group 18"/>
              <p:cNvGrpSpPr>
                <a:grpSpLocks/>
              </p:cNvGrpSpPr>
              <p:nvPr/>
            </p:nvGrpSpPr>
            <p:grpSpPr bwMode="auto">
              <a:xfrm>
                <a:off x="4327457" y="4916730"/>
                <a:ext cx="3320748" cy="993303"/>
                <a:chOff x="6164808" y="2589878"/>
                <a:chExt cx="2165459" cy="647296"/>
              </a:xfrm>
            </p:grpSpPr>
            <p:pic>
              <p:nvPicPr>
                <p:cNvPr id="24" name="Picture 23"/>
                <p:cNvPicPr>
                  <a:picLocks noChangeAspect="1"/>
                </p:cNvPicPr>
                <p:nvPr/>
              </p:nvPicPr>
              <p:blipFill>
                <a:blip r:embed="rId2">
                  <a:extLst>
                    <a:ext uri="{28A0092B-C50C-407E-A947-70E740481C1C}">
                      <a14:useLocalDpi xmlns:a14="http://schemas.microsoft.com/office/drawing/2010/main" val="0"/>
                    </a:ext>
                  </a:extLst>
                </a:blip>
                <a:srcRect t="60687"/>
                <a:stretch>
                  <a:fillRect/>
                </a:stretch>
              </p:blipFill>
              <p:spPr bwMode="auto">
                <a:xfrm>
                  <a:off x="6164808" y="2589878"/>
                  <a:ext cx="2165459" cy="647296"/>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pic>
            <p:cxnSp>
              <p:nvCxnSpPr>
                <p:cNvPr id="25" name="Straight Arrow Connector 24"/>
                <p:cNvCxnSpPr/>
                <p:nvPr/>
              </p:nvCxnSpPr>
              <p:spPr>
                <a:xfrm flipH="1">
                  <a:off x="7934959" y="2774721"/>
                  <a:ext cx="79379" cy="287158"/>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grpSp>
          <p:pic>
            <p:nvPicPr>
              <p:cNvPr id="20" name="Picture 19"/>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4327459" y="2451727"/>
                <a:ext cx="3320744" cy="345708"/>
              </a:xfrm>
              <a:prstGeom prst="rect">
                <a:avLst/>
              </a:prstGeom>
              <a:noFill/>
              <a:ln w="28575">
                <a:solidFill>
                  <a:srgbClr val="0070C0"/>
                </a:solidFill>
                <a:miter lim="800000"/>
                <a:headEnd/>
                <a:tailEnd/>
              </a:ln>
              <a:extLst>
                <a:ext uri="{909E8E84-426E-40DD-AFC4-6F175D3DCCD1}">
                  <a14:hiddenFill xmlns:a14="http://schemas.microsoft.com/office/drawing/2010/main">
                    <a:solidFill>
                      <a:srgbClr val="FFFFFF"/>
                    </a:solidFill>
                  </a14:hiddenFill>
                </a:ext>
              </a:extLst>
            </p:spPr>
          </p:pic>
          <p:grpSp>
            <p:nvGrpSpPr>
              <p:cNvPr id="21" name="Group 20"/>
              <p:cNvGrpSpPr/>
              <p:nvPr/>
            </p:nvGrpSpPr>
            <p:grpSpPr>
              <a:xfrm>
                <a:off x="4319735" y="3144921"/>
                <a:ext cx="3336192" cy="1424323"/>
                <a:chOff x="4319735" y="3208521"/>
                <a:chExt cx="3336192" cy="1424323"/>
              </a:xfrm>
            </p:grpSpPr>
            <p:pic>
              <p:nvPicPr>
                <p:cNvPr id="22" name="Picture 21"/>
                <p:cNvPicPr>
                  <a:picLocks noChangeAspect="1"/>
                </p:cNvPicPr>
                <p:nvPr/>
              </p:nvPicPr>
              <p:blipFill rotWithShape="1">
                <a:blip r:embed="rId4">
                  <a:extLst>
                    <a:ext uri="{28A0092B-C50C-407E-A947-70E740481C1C}">
                      <a14:useLocalDpi xmlns:a14="http://schemas.microsoft.com/office/drawing/2010/main" val="0"/>
                    </a:ext>
                  </a:extLst>
                </a:blip>
                <a:srcRect l="2518" t="5788" r="2624" b="7516"/>
                <a:stretch/>
              </p:blipFill>
              <p:spPr>
                <a:xfrm>
                  <a:off x="4319735" y="3208521"/>
                  <a:ext cx="3336192" cy="1424323"/>
                </a:xfrm>
                <a:prstGeom prst="rect">
                  <a:avLst/>
                </a:prstGeom>
                <a:ln w="28575">
                  <a:solidFill>
                    <a:srgbClr val="0070C0"/>
                  </a:solidFill>
                </a:ln>
              </p:spPr>
            </p:pic>
            <p:cxnSp>
              <p:nvCxnSpPr>
                <p:cNvPr id="23" name="Straight Arrow Connector 22"/>
                <p:cNvCxnSpPr/>
                <p:nvPr/>
              </p:nvCxnSpPr>
              <p:spPr bwMode="auto">
                <a:xfrm flipH="1">
                  <a:off x="6616479" y="3920682"/>
                  <a:ext cx="121728" cy="440656"/>
                </a:xfrm>
                <a:prstGeom prst="straightConnector1">
                  <a:avLst/>
                </a:prstGeom>
                <a:ln w="28575">
                  <a:solidFill>
                    <a:srgbClr val="0070C0"/>
                  </a:solidFill>
                  <a:tailEnd type="triangle"/>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99032749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17924"/>
            <a:ext cx="9143999" cy="6881348"/>
          </a:xfrm>
          <a:prstGeom prst="rect">
            <a:avLst/>
          </a:prstGeom>
        </p:spPr>
      </p:pic>
      <p:sp>
        <p:nvSpPr>
          <p:cNvPr id="7" name="TextBox 6"/>
          <p:cNvSpPr txBox="1"/>
          <p:nvPr/>
        </p:nvSpPr>
        <p:spPr>
          <a:xfrm>
            <a:off x="2071076" y="6384006"/>
            <a:ext cx="4994031" cy="369332"/>
          </a:xfrm>
          <a:prstGeom prst="rect">
            <a:avLst/>
          </a:prstGeom>
          <a:noFill/>
        </p:spPr>
        <p:txBody>
          <a:bodyPr wrap="square" rtlCol="0" anchor="ctr">
            <a:spAutoFit/>
          </a:bodyPr>
          <a:lstStyle/>
          <a:p>
            <a:pPr algn="ctr"/>
            <a:r>
              <a:rPr lang="en-GB" dirty="0">
                <a:solidFill>
                  <a:schemeClr val="bg1"/>
                </a:solidFill>
                <a:latin typeface="Tuffy" panose="020B0603060100000000" pitchFamily="34" charset="0"/>
              </a:rPr>
              <a:t>Year One</a:t>
            </a:r>
          </a:p>
        </p:txBody>
      </p:sp>
      <p:sp>
        <p:nvSpPr>
          <p:cNvPr id="4" name="Rectangle 3"/>
          <p:cNvSpPr/>
          <p:nvPr/>
        </p:nvSpPr>
        <p:spPr>
          <a:xfrm>
            <a:off x="0" y="6251423"/>
            <a:ext cx="9144000" cy="612000"/>
          </a:xfrm>
          <a:prstGeom prst="rect">
            <a:avLst/>
          </a:prstGeom>
          <a:solidFill>
            <a:srgbClr val="E6226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cxnSp>
        <p:nvCxnSpPr>
          <p:cNvPr id="6" name="Straight Connector 5"/>
          <p:cNvCxnSpPr/>
          <p:nvPr/>
        </p:nvCxnSpPr>
        <p:spPr>
          <a:xfrm>
            <a:off x="0" y="6251423"/>
            <a:ext cx="9261231"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2254075" y="6464797"/>
            <a:ext cx="4628032" cy="207749"/>
          </a:xfrm>
          <a:prstGeom prst="rect">
            <a:avLst/>
          </a:prstGeom>
          <a:noFill/>
        </p:spPr>
        <p:txBody>
          <a:bodyPr wrap="square" lIns="0" tIns="0" rIns="0" bIns="0" rtlCol="0" anchor="ctr" anchorCtr="1">
            <a:noAutofit/>
          </a:bodyPr>
          <a:lstStyle/>
          <a:p>
            <a:r>
              <a:rPr lang="en-GB" sz="800" b="1" dirty="0">
                <a:solidFill>
                  <a:schemeClr val="bg1"/>
                </a:solidFill>
                <a:latin typeface="Arial" panose="020B0604020202020204" pitchFamily="34" charset="0"/>
                <a:cs typeface="Arial" panose="020B0604020202020204" pitchFamily="34" charset="0"/>
              </a:rPr>
              <a:t>Computing</a:t>
            </a:r>
            <a:r>
              <a:rPr lang="en-GB" sz="800" dirty="0">
                <a:solidFill>
                  <a:schemeClr val="bg1"/>
                </a:solidFill>
                <a:latin typeface="Arial" panose="020B0604020202020204" pitchFamily="34" charset="0"/>
                <a:cs typeface="Arial" panose="020B0604020202020204" pitchFamily="34" charset="0"/>
              </a:rPr>
              <a:t> | Year 2 | Online Safety | You Be the Judge | Lesson 3</a:t>
            </a:r>
          </a:p>
        </p:txBody>
      </p:sp>
      <p:sp>
        <p:nvSpPr>
          <p:cNvPr id="17" name="Text Placeholder 16"/>
          <p:cNvSpPr>
            <a:spLocks noGrp="1"/>
          </p:cNvSpPr>
          <p:nvPr>
            <p:ph type="body" sz="quarter" idx="10"/>
          </p:nvPr>
        </p:nvSpPr>
        <p:spPr/>
        <p:txBody>
          <a:bodyPr/>
          <a:lstStyle/>
          <a:p>
            <a:r>
              <a:rPr lang="en-GB" dirty="0">
                <a:latin typeface="Arial" panose="020B0604020202020204" pitchFamily="34" charset="0"/>
                <a:cs typeface="Arial" panose="020B0604020202020204" pitchFamily="34" charset="0"/>
              </a:rPr>
              <a:t>Online Safety </a:t>
            </a:r>
          </a:p>
        </p:txBody>
      </p:sp>
      <p:sp>
        <p:nvSpPr>
          <p:cNvPr id="18" name="Title 17"/>
          <p:cNvSpPr>
            <a:spLocks noGrp="1"/>
          </p:cNvSpPr>
          <p:nvPr>
            <p:ph type="title"/>
          </p:nvPr>
        </p:nvSpPr>
        <p:spPr/>
        <p:txBody>
          <a:bodyPr/>
          <a:lstStyle/>
          <a:p>
            <a:r>
              <a:rPr lang="en-GB" dirty="0">
                <a:latin typeface="Arial" panose="020B0604020202020204" pitchFamily="34" charset="0"/>
                <a:cs typeface="Arial" panose="020B0604020202020204" pitchFamily="34" charset="0"/>
              </a:rPr>
              <a:t>Computing</a:t>
            </a: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764823" y="982608"/>
            <a:ext cx="1614353" cy="1071343"/>
          </a:xfrm>
          <a:prstGeom prst="rect">
            <a:avLst/>
          </a:prstGeom>
        </p:spPr>
      </p:pic>
    </p:spTree>
    <p:extLst>
      <p:ext uri="{BB962C8B-B14F-4D97-AF65-F5344CB8AC3E}">
        <p14:creationId xmlns:p14="http://schemas.microsoft.com/office/powerpoint/2010/main" val="15699661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8875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4294967295"/>
          </p:nvPr>
        </p:nvSpPr>
        <p:spPr>
          <a:xfrm>
            <a:off x="628650" y="1127760"/>
            <a:ext cx="7391944" cy="1409700"/>
          </a:xfrm>
        </p:spPr>
        <p:txBody>
          <a:bodyPr>
            <a:normAutofit/>
          </a:bodyPr>
          <a:lstStyle/>
          <a:p>
            <a:r>
              <a:rPr lang="en-GB" dirty="0"/>
              <a:t>To recognise whether a website is appropriate for children.</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think about how to identify possible dangers or things which might make me uncomfortable online.</a:t>
            </a:r>
          </a:p>
          <a:p>
            <a:r>
              <a:rPr lang="en-GB" dirty="0">
                <a:latin typeface="Twinkl" pitchFamily="2" charset="0"/>
              </a:rPr>
              <a:t>I can identify websites that are suitable for my age.</a:t>
            </a:r>
          </a:p>
          <a:p>
            <a:r>
              <a:rPr lang="en-GB" dirty="0">
                <a:latin typeface="Twinkl" pitchFamily="2" charset="0"/>
              </a:rPr>
              <a:t>I can identify when to ask an adult for advice about accessing a website.</a:t>
            </a:r>
          </a:p>
          <a:p>
            <a:r>
              <a:rPr lang="en-GB" dirty="0">
                <a:latin typeface="Twinkl" pitchFamily="2" charset="0"/>
              </a:rPr>
              <a:t>I know what to do if a website makes me uncomfortable in any way.</a:t>
            </a:r>
          </a:p>
        </p:txBody>
      </p:sp>
    </p:spTree>
    <p:extLst>
      <p:ext uri="{BB962C8B-B14F-4D97-AF65-F5344CB8AC3E}">
        <p14:creationId xmlns:p14="http://schemas.microsoft.com/office/powerpoint/2010/main" val="447285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Staying Safe</a:t>
            </a:r>
          </a:p>
        </p:txBody>
      </p:sp>
      <p:grpSp>
        <p:nvGrpSpPr>
          <p:cNvPr id="4" name="Box">
            <a:extLst>
              <a:ext uri="{FF2B5EF4-FFF2-40B4-BE49-F238E27FC236}">
                <a16:creationId xmlns:a16="http://schemas.microsoft.com/office/drawing/2014/main" id="{28507DA6-7D22-470B-ADC2-7EE3A7AAD5CB}"/>
              </a:ext>
            </a:extLst>
          </p:cNvPr>
          <p:cNvGrpSpPr>
            <a:grpSpLocks/>
          </p:cNvGrpSpPr>
          <p:nvPr/>
        </p:nvGrpSpPr>
        <p:grpSpPr bwMode="auto">
          <a:xfrm>
            <a:off x="769938" y="1554066"/>
            <a:ext cx="7618412" cy="866911"/>
            <a:chOff x="769834" y="3957356"/>
            <a:chExt cx="7618516" cy="866912"/>
          </a:xfrm>
        </p:grpSpPr>
        <p:grpSp>
          <p:nvGrpSpPr>
            <p:cNvPr id="5" name="Group 44">
              <a:extLst>
                <a:ext uri="{FF2B5EF4-FFF2-40B4-BE49-F238E27FC236}">
                  <a16:creationId xmlns:a16="http://schemas.microsoft.com/office/drawing/2014/main" id="{8CC848E2-FDD0-4B78-A341-E3AE965500A5}"/>
                </a:ext>
              </a:extLst>
            </p:cNvPr>
            <p:cNvGrpSpPr>
              <a:grpSpLocks/>
            </p:cNvGrpSpPr>
            <p:nvPr/>
          </p:nvGrpSpPr>
          <p:grpSpPr bwMode="auto">
            <a:xfrm>
              <a:off x="769834" y="3957356"/>
              <a:ext cx="7618516" cy="866912"/>
              <a:chOff x="769834" y="3428999"/>
              <a:chExt cx="7618516" cy="866912"/>
            </a:xfrm>
          </p:grpSpPr>
          <p:sp>
            <p:nvSpPr>
              <p:cNvPr id="7" name="Rectangle 6">
                <a:extLst>
                  <a:ext uri="{FF2B5EF4-FFF2-40B4-BE49-F238E27FC236}">
                    <a16:creationId xmlns:a16="http://schemas.microsoft.com/office/drawing/2014/main" id="{00D2D8C4-9624-408D-8371-54387690244A}"/>
                  </a:ext>
                </a:extLst>
              </p:cNvPr>
              <p:cNvSpPr/>
              <p:nvPr/>
            </p:nvSpPr>
            <p:spPr>
              <a:xfrm>
                <a:off x="769834" y="3471861"/>
                <a:ext cx="7618516" cy="824050"/>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8" name="Group 43">
                <a:extLst>
                  <a:ext uri="{FF2B5EF4-FFF2-40B4-BE49-F238E27FC236}">
                    <a16:creationId xmlns:a16="http://schemas.microsoft.com/office/drawing/2014/main" id="{6F192B17-E5B1-4305-8FFF-3CCED4DF93B3}"/>
                  </a:ext>
                </a:extLst>
              </p:cNvPr>
              <p:cNvGrpSpPr>
                <a:grpSpLocks/>
              </p:cNvGrpSpPr>
              <p:nvPr/>
            </p:nvGrpSpPr>
            <p:grpSpPr bwMode="auto">
              <a:xfrm>
                <a:off x="923925" y="3428999"/>
                <a:ext cx="614587" cy="104775"/>
                <a:chOff x="7225665" y="3428999"/>
                <a:chExt cx="614587" cy="104775"/>
              </a:xfrm>
            </p:grpSpPr>
            <p:sp>
              <p:nvSpPr>
                <p:cNvPr id="9" name="Oval 8">
                  <a:extLst>
                    <a:ext uri="{FF2B5EF4-FFF2-40B4-BE49-F238E27FC236}">
                      <a16:creationId xmlns:a16="http://schemas.microsoft.com/office/drawing/2014/main" id="{954DA178-79AA-4F7C-A785-4C02881F2529}"/>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a:ext uri="{FF2B5EF4-FFF2-40B4-BE49-F238E27FC236}">
                      <a16:creationId xmlns:a16="http://schemas.microsoft.com/office/drawing/2014/main" id="{CC79DB57-A1F0-4FDA-8C67-2C4D4AB67E93}"/>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Oval 10">
                  <a:extLst>
                    <a:ext uri="{FF2B5EF4-FFF2-40B4-BE49-F238E27FC236}">
                      <a16:creationId xmlns:a16="http://schemas.microsoft.com/office/drawing/2014/main" id="{0D0D3CE5-0C27-4C7A-A85B-FF9B93A645D5}"/>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6" name="Rectangle 9">
              <a:extLst>
                <a:ext uri="{FF2B5EF4-FFF2-40B4-BE49-F238E27FC236}">
                  <a16:creationId xmlns:a16="http://schemas.microsoft.com/office/drawing/2014/main" id="{87E93A8A-2BA7-4F21-A257-EA19041BB8C6}"/>
                </a:ext>
              </a:extLst>
            </p:cNvPr>
            <p:cNvSpPr>
              <a:spLocks noChangeArrowheads="1"/>
            </p:cNvSpPr>
            <p:nvPr/>
          </p:nvSpPr>
          <p:spPr bwMode="auto">
            <a:xfrm>
              <a:off x="857037" y="4097533"/>
              <a:ext cx="7459649"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What potential dangers do we encounter each day? Write down your ideas on your whiteboard.</a:t>
              </a:r>
            </a:p>
          </p:txBody>
        </p:sp>
      </p:grpSp>
      <p:cxnSp>
        <p:nvCxnSpPr>
          <p:cNvPr id="19" name="traffic">
            <a:extLst>
              <a:ext uri="{FF2B5EF4-FFF2-40B4-BE49-F238E27FC236}">
                <a16:creationId xmlns:a16="http://schemas.microsoft.com/office/drawing/2014/main" id="{7D3B48FF-3C80-427B-B630-A9DE0EC00826}"/>
              </a:ext>
            </a:extLst>
          </p:cNvPr>
          <p:cNvCxnSpPr>
            <a:cxnSpLocks/>
            <a:endCxn id="52" idx="2"/>
          </p:cNvCxnSpPr>
          <p:nvPr/>
        </p:nvCxnSpPr>
        <p:spPr>
          <a:xfrm flipV="1">
            <a:off x="4868091" y="2897777"/>
            <a:ext cx="1501140" cy="794657"/>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grpSp>
        <p:nvGrpSpPr>
          <p:cNvPr id="88" name="traffic">
            <a:extLst>
              <a:ext uri="{FF2B5EF4-FFF2-40B4-BE49-F238E27FC236}">
                <a16:creationId xmlns:a16="http://schemas.microsoft.com/office/drawing/2014/main" id="{5FBD2CE3-AC4F-4A8C-A8D4-24076EDA3A97}"/>
              </a:ext>
            </a:extLst>
          </p:cNvPr>
          <p:cNvGrpSpPr/>
          <p:nvPr/>
        </p:nvGrpSpPr>
        <p:grpSpPr>
          <a:xfrm>
            <a:off x="6369231" y="2154827"/>
            <a:ext cx="1485900" cy="1485900"/>
            <a:chOff x="6369231" y="2154827"/>
            <a:chExt cx="1485900" cy="1485900"/>
          </a:xfrm>
        </p:grpSpPr>
        <p:sp>
          <p:nvSpPr>
            <p:cNvPr id="52" name="Yes">
              <a:extLst>
                <a:ext uri="{FF2B5EF4-FFF2-40B4-BE49-F238E27FC236}">
                  <a16:creationId xmlns:a16="http://schemas.microsoft.com/office/drawing/2014/main" id="{0B8F62D5-3984-4D8F-A416-90DDDF9D85E4}"/>
                </a:ext>
              </a:extLst>
            </p:cNvPr>
            <p:cNvSpPr/>
            <p:nvPr/>
          </p:nvSpPr>
          <p:spPr bwMode="auto">
            <a:xfrm>
              <a:off x="6369231" y="2154827"/>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3" name="Picture 22">
              <a:extLst>
                <a:ext uri="{FF2B5EF4-FFF2-40B4-BE49-F238E27FC236}">
                  <a16:creationId xmlns:a16="http://schemas.microsoft.com/office/drawing/2014/main" id="{19EA670E-E17B-4F23-AD51-362D399B482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l="23500" r="10578"/>
            <a:stretch/>
          </p:blipFill>
          <p:spPr>
            <a:xfrm>
              <a:off x="6435634" y="2225941"/>
              <a:ext cx="1343672" cy="1343672"/>
            </a:xfrm>
            <a:prstGeom prst="ellipse">
              <a:avLst/>
            </a:prstGeom>
          </p:spPr>
        </p:pic>
      </p:grpSp>
      <p:cxnSp>
        <p:nvCxnSpPr>
          <p:cNvPr id="53" name="sun">
            <a:extLst>
              <a:ext uri="{FF2B5EF4-FFF2-40B4-BE49-F238E27FC236}">
                <a16:creationId xmlns:a16="http://schemas.microsoft.com/office/drawing/2014/main" id="{DCC84D87-1757-4C79-B916-20C364AB5FBF}"/>
              </a:ext>
            </a:extLst>
          </p:cNvPr>
          <p:cNvCxnSpPr>
            <a:cxnSpLocks/>
          </p:cNvCxnSpPr>
          <p:nvPr/>
        </p:nvCxnSpPr>
        <p:spPr>
          <a:xfrm>
            <a:off x="2290354" y="3875314"/>
            <a:ext cx="1698172" cy="383177"/>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grpSp>
        <p:nvGrpSpPr>
          <p:cNvPr id="90" name="dog">
            <a:extLst>
              <a:ext uri="{FF2B5EF4-FFF2-40B4-BE49-F238E27FC236}">
                <a16:creationId xmlns:a16="http://schemas.microsoft.com/office/drawing/2014/main" id="{45A2CF3A-D933-45D0-9E9D-D03D36EDAB26}"/>
              </a:ext>
            </a:extLst>
          </p:cNvPr>
          <p:cNvGrpSpPr/>
          <p:nvPr/>
        </p:nvGrpSpPr>
        <p:grpSpPr>
          <a:xfrm>
            <a:off x="755650" y="4476205"/>
            <a:ext cx="1485900" cy="1616620"/>
            <a:chOff x="755650" y="4476205"/>
            <a:chExt cx="1485900" cy="1616620"/>
          </a:xfrm>
        </p:grpSpPr>
        <p:sp>
          <p:nvSpPr>
            <p:cNvPr id="54" name="Yes">
              <a:extLst>
                <a:ext uri="{FF2B5EF4-FFF2-40B4-BE49-F238E27FC236}">
                  <a16:creationId xmlns:a16="http://schemas.microsoft.com/office/drawing/2014/main" id="{FFF05FF9-6A3D-42B9-91EA-DBC2A22F0469}"/>
                </a:ext>
              </a:extLst>
            </p:cNvPr>
            <p:cNvSpPr/>
            <p:nvPr/>
          </p:nvSpPr>
          <p:spPr bwMode="auto">
            <a:xfrm>
              <a:off x="755650" y="4606925"/>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29" name="Picture 28">
              <a:extLst>
                <a:ext uri="{FF2B5EF4-FFF2-40B4-BE49-F238E27FC236}">
                  <a16:creationId xmlns:a16="http://schemas.microsoft.com/office/drawing/2014/main" id="{15784FA0-B172-4DA5-8125-F9F58A2280C7}"/>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flipH="1">
              <a:off x="1025613" y="4476205"/>
              <a:ext cx="911827" cy="1537062"/>
            </a:xfrm>
            <a:prstGeom prst="rect">
              <a:avLst/>
            </a:prstGeom>
          </p:spPr>
        </p:pic>
      </p:grpSp>
      <p:cxnSp>
        <p:nvCxnSpPr>
          <p:cNvPr id="67" name="strangers">
            <a:extLst>
              <a:ext uri="{FF2B5EF4-FFF2-40B4-BE49-F238E27FC236}">
                <a16:creationId xmlns:a16="http://schemas.microsoft.com/office/drawing/2014/main" id="{9F677510-ED85-47FE-BC24-A5C63BEF42A2}"/>
              </a:ext>
            </a:extLst>
          </p:cNvPr>
          <p:cNvCxnSpPr>
            <a:cxnSpLocks/>
          </p:cNvCxnSpPr>
          <p:nvPr/>
        </p:nvCxnSpPr>
        <p:spPr>
          <a:xfrm>
            <a:off x="5016137" y="4058194"/>
            <a:ext cx="714103" cy="130629"/>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cxnSp>
        <p:nvCxnSpPr>
          <p:cNvPr id="69" name="ladder">
            <a:extLst>
              <a:ext uri="{FF2B5EF4-FFF2-40B4-BE49-F238E27FC236}">
                <a16:creationId xmlns:a16="http://schemas.microsoft.com/office/drawing/2014/main" id="{4C2F0271-6A35-4C56-B572-9B5CBD8E79CC}"/>
              </a:ext>
            </a:extLst>
          </p:cNvPr>
          <p:cNvCxnSpPr>
            <a:cxnSpLocks/>
          </p:cNvCxnSpPr>
          <p:nvPr/>
        </p:nvCxnSpPr>
        <p:spPr>
          <a:xfrm>
            <a:off x="3779520" y="3553097"/>
            <a:ext cx="627017" cy="139337"/>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grpSp>
        <p:nvGrpSpPr>
          <p:cNvPr id="92" name="puddle">
            <a:extLst>
              <a:ext uri="{FF2B5EF4-FFF2-40B4-BE49-F238E27FC236}">
                <a16:creationId xmlns:a16="http://schemas.microsoft.com/office/drawing/2014/main" id="{93D639F5-ECAD-43CF-ACA7-087A6E04FE95}"/>
              </a:ext>
            </a:extLst>
          </p:cNvPr>
          <p:cNvGrpSpPr/>
          <p:nvPr/>
        </p:nvGrpSpPr>
        <p:grpSpPr>
          <a:xfrm>
            <a:off x="6923314" y="4706438"/>
            <a:ext cx="1640659" cy="1485900"/>
            <a:chOff x="6923314" y="4706438"/>
            <a:chExt cx="1640659" cy="1485900"/>
          </a:xfrm>
        </p:grpSpPr>
        <p:sp>
          <p:nvSpPr>
            <p:cNvPr id="70" name="Yes">
              <a:extLst>
                <a:ext uri="{FF2B5EF4-FFF2-40B4-BE49-F238E27FC236}">
                  <a16:creationId xmlns:a16="http://schemas.microsoft.com/office/drawing/2014/main" id="{C873F12F-6E4C-4B9B-BD06-799DA204B90A}"/>
                </a:ext>
              </a:extLst>
            </p:cNvPr>
            <p:cNvSpPr/>
            <p:nvPr/>
          </p:nvSpPr>
          <p:spPr bwMode="auto">
            <a:xfrm>
              <a:off x="7078073" y="4706438"/>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2" name="Picture 71">
              <a:extLst>
                <a:ext uri="{FF2B5EF4-FFF2-40B4-BE49-F238E27FC236}">
                  <a16:creationId xmlns:a16="http://schemas.microsoft.com/office/drawing/2014/main" id="{39F2B193-62D8-4EE8-81E2-5E148247993F}"/>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23314" y="5187767"/>
              <a:ext cx="1576251" cy="661217"/>
            </a:xfrm>
            <a:prstGeom prst="rect">
              <a:avLst/>
            </a:prstGeom>
          </p:spPr>
        </p:pic>
      </p:grpSp>
      <p:cxnSp>
        <p:nvCxnSpPr>
          <p:cNvPr id="73" name="puddle">
            <a:extLst>
              <a:ext uri="{FF2B5EF4-FFF2-40B4-BE49-F238E27FC236}">
                <a16:creationId xmlns:a16="http://schemas.microsoft.com/office/drawing/2014/main" id="{611E5AC8-002C-4603-8885-180B6E24181D}"/>
              </a:ext>
            </a:extLst>
          </p:cNvPr>
          <p:cNvCxnSpPr>
            <a:cxnSpLocks/>
          </p:cNvCxnSpPr>
          <p:nvPr/>
        </p:nvCxnSpPr>
        <p:spPr>
          <a:xfrm>
            <a:off x="5120640" y="4911634"/>
            <a:ext cx="2029097" cy="836023"/>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grpSp>
        <p:nvGrpSpPr>
          <p:cNvPr id="91" name="glass">
            <a:extLst>
              <a:ext uri="{FF2B5EF4-FFF2-40B4-BE49-F238E27FC236}">
                <a16:creationId xmlns:a16="http://schemas.microsoft.com/office/drawing/2014/main" id="{0D4DB8C7-A5D1-4355-84BC-2BFAD14BFDA8}"/>
              </a:ext>
            </a:extLst>
          </p:cNvPr>
          <p:cNvGrpSpPr/>
          <p:nvPr/>
        </p:nvGrpSpPr>
        <p:grpSpPr>
          <a:xfrm>
            <a:off x="2386149" y="4746262"/>
            <a:ext cx="1628502" cy="1485900"/>
            <a:chOff x="2386149" y="4746262"/>
            <a:chExt cx="1628502" cy="1485900"/>
          </a:xfrm>
        </p:grpSpPr>
        <p:sp>
          <p:nvSpPr>
            <p:cNvPr id="77" name="Yes">
              <a:extLst>
                <a:ext uri="{FF2B5EF4-FFF2-40B4-BE49-F238E27FC236}">
                  <a16:creationId xmlns:a16="http://schemas.microsoft.com/office/drawing/2014/main" id="{FABCDDE5-8BAA-45A5-9532-85FCC24D012A}"/>
                </a:ext>
              </a:extLst>
            </p:cNvPr>
            <p:cNvSpPr/>
            <p:nvPr/>
          </p:nvSpPr>
          <p:spPr bwMode="auto">
            <a:xfrm>
              <a:off x="2488655" y="4746262"/>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76" name="Picture 75">
              <a:extLst>
                <a:ext uri="{FF2B5EF4-FFF2-40B4-BE49-F238E27FC236}">
                  <a16:creationId xmlns:a16="http://schemas.microsoft.com/office/drawing/2014/main" id="{299748A4-3F39-44D0-BA32-EBB91792EBBB}"/>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386149" y="4963588"/>
              <a:ext cx="1628502" cy="1056193"/>
            </a:xfrm>
            <a:prstGeom prst="rect">
              <a:avLst/>
            </a:prstGeom>
          </p:spPr>
        </p:pic>
      </p:grpSp>
      <p:cxnSp>
        <p:nvCxnSpPr>
          <p:cNvPr id="78" name="glass">
            <a:extLst>
              <a:ext uri="{FF2B5EF4-FFF2-40B4-BE49-F238E27FC236}">
                <a16:creationId xmlns:a16="http://schemas.microsoft.com/office/drawing/2014/main" id="{79A284C4-F29F-4C46-AF25-B1EE7D00D810}"/>
              </a:ext>
            </a:extLst>
          </p:cNvPr>
          <p:cNvCxnSpPr>
            <a:cxnSpLocks/>
          </p:cNvCxnSpPr>
          <p:nvPr/>
        </p:nvCxnSpPr>
        <p:spPr>
          <a:xfrm flipV="1">
            <a:off x="3718560" y="4615543"/>
            <a:ext cx="444137" cy="313509"/>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cxnSp>
        <p:nvCxnSpPr>
          <p:cNvPr id="84" name="dog">
            <a:extLst>
              <a:ext uri="{FF2B5EF4-FFF2-40B4-BE49-F238E27FC236}">
                <a16:creationId xmlns:a16="http://schemas.microsoft.com/office/drawing/2014/main" id="{B8871930-ADE1-4923-ADBA-B6BF9E2A2647}"/>
              </a:ext>
            </a:extLst>
          </p:cNvPr>
          <p:cNvCxnSpPr>
            <a:cxnSpLocks/>
            <a:stCxn id="54" idx="7"/>
          </p:cNvCxnSpPr>
          <p:nvPr/>
        </p:nvCxnSpPr>
        <p:spPr>
          <a:xfrm flipV="1">
            <a:off x="2023945" y="4423954"/>
            <a:ext cx="1938455" cy="400576"/>
          </a:xfrm>
          <a:prstGeom prst="line">
            <a:avLst/>
          </a:prstGeom>
          <a:ln w="38100">
            <a:solidFill>
              <a:srgbClr val="699327"/>
            </a:solidFill>
          </a:ln>
        </p:spPr>
        <p:style>
          <a:lnRef idx="1">
            <a:schemeClr val="accent1"/>
          </a:lnRef>
          <a:fillRef idx="0">
            <a:schemeClr val="accent1"/>
          </a:fillRef>
          <a:effectRef idx="0">
            <a:schemeClr val="accent1"/>
          </a:effectRef>
          <a:fontRef idx="minor">
            <a:schemeClr val="tx1"/>
          </a:fontRef>
        </p:style>
      </p:cxnSp>
      <p:pic>
        <p:nvPicPr>
          <p:cNvPr id="14" name="Picture 13">
            <a:extLst>
              <a:ext uri="{FF2B5EF4-FFF2-40B4-BE49-F238E27FC236}">
                <a16:creationId xmlns:a16="http://schemas.microsoft.com/office/drawing/2014/main" id="{7FBC4D15-2CF3-4862-A43E-BB98EEAF22C1}"/>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612069" y="2663825"/>
            <a:ext cx="1919861" cy="3429000"/>
          </a:xfrm>
          <a:prstGeom prst="rect">
            <a:avLst/>
          </a:prstGeom>
        </p:spPr>
      </p:pic>
      <p:grpSp>
        <p:nvGrpSpPr>
          <p:cNvPr id="96" name="Group 95">
            <a:extLst>
              <a:ext uri="{FF2B5EF4-FFF2-40B4-BE49-F238E27FC236}">
                <a16:creationId xmlns:a16="http://schemas.microsoft.com/office/drawing/2014/main" id="{03E34861-F3F1-431E-89D7-1435C2B20FDC}"/>
              </a:ext>
            </a:extLst>
          </p:cNvPr>
          <p:cNvGrpSpPr/>
          <p:nvPr/>
        </p:nvGrpSpPr>
        <p:grpSpPr>
          <a:xfrm>
            <a:off x="901702" y="2778125"/>
            <a:ext cx="1485900" cy="1485900"/>
            <a:chOff x="901702" y="2778125"/>
            <a:chExt cx="1485900" cy="1485900"/>
          </a:xfrm>
        </p:grpSpPr>
        <p:sp>
          <p:nvSpPr>
            <p:cNvPr id="81" name="Yes">
              <a:extLst>
                <a:ext uri="{FF2B5EF4-FFF2-40B4-BE49-F238E27FC236}">
                  <a16:creationId xmlns:a16="http://schemas.microsoft.com/office/drawing/2014/main" id="{EFB956F7-5814-4DF3-BF6F-E210F29656EA}"/>
                </a:ext>
              </a:extLst>
            </p:cNvPr>
            <p:cNvSpPr/>
            <p:nvPr/>
          </p:nvSpPr>
          <p:spPr bwMode="auto">
            <a:xfrm>
              <a:off x="901702" y="2778125"/>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95" name="Picture 94">
              <a:extLst>
                <a:ext uri="{FF2B5EF4-FFF2-40B4-BE49-F238E27FC236}">
                  <a16:creationId xmlns:a16="http://schemas.microsoft.com/office/drawing/2014/main" id="{7A4BCD57-56EF-49D5-9696-53887848C96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018903" y="2926081"/>
              <a:ext cx="1254833" cy="1215970"/>
            </a:xfrm>
            <a:prstGeom prst="rect">
              <a:avLst/>
            </a:prstGeom>
          </p:spPr>
        </p:pic>
      </p:grpSp>
      <p:grpSp>
        <p:nvGrpSpPr>
          <p:cNvPr id="89" name="ladder">
            <a:extLst>
              <a:ext uri="{FF2B5EF4-FFF2-40B4-BE49-F238E27FC236}">
                <a16:creationId xmlns:a16="http://schemas.microsoft.com/office/drawing/2014/main" id="{9DA9288E-A1A7-4B38-9347-9124571E10F8}"/>
              </a:ext>
            </a:extLst>
          </p:cNvPr>
          <p:cNvGrpSpPr/>
          <p:nvPr/>
        </p:nvGrpSpPr>
        <p:grpSpPr>
          <a:xfrm>
            <a:off x="2445115" y="2327358"/>
            <a:ext cx="1485900" cy="1611086"/>
            <a:chOff x="2445115" y="2327358"/>
            <a:chExt cx="1485900" cy="1611086"/>
          </a:xfrm>
        </p:grpSpPr>
        <p:sp>
          <p:nvSpPr>
            <p:cNvPr id="68" name="Yes">
              <a:extLst>
                <a:ext uri="{FF2B5EF4-FFF2-40B4-BE49-F238E27FC236}">
                  <a16:creationId xmlns:a16="http://schemas.microsoft.com/office/drawing/2014/main" id="{09FCF47D-8CAD-4C25-96C8-FF35EF398935}"/>
                </a:ext>
              </a:extLst>
            </p:cNvPr>
            <p:cNvSpPr/>
            <p:nvPr/>
          </p:nvSpPr>
          <p:spPr bwMode="auto">
            <a:xfrm>
              <a:off x="2445115" y="2424787"/>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43" name="Picture 42">
              <a:extLst>
                <a:ext uri="{FF2B5EF4-FFF2-40B4-BE49-F238E27FC236}">
                  <a16:creationId xmlns:a16="http://schemas.microsoft.com/office/drawing/2014/main" id="{523BC983-7E93-4D87-BBA9-F0DDED508E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2774451" y="2327358"/>
              <a:ext cx="950642" cy="1611086"/>
            </a:xfrm>
            <a:prstGeom prst="rect">
              <a:avLst/>
            </a:prstGeom>
          </p:spPr>
        </p:pic>
      </p:grpSp>
      <p:grpSp>
        <p:nvGrpSpPr>
          <p:cNvPr id="93" name="strangers">
            <a:extLst>
              <a:ext uri="{FF2B5EF4-FFF2-40B4-BE49-F238E27FC236}">
                <a16:creationId xmlns:a16="http://schemas.microsoft.com/office/drawing/2014/main" id="{711D2855-4302-4EAC-B430-96DB11EECE52}"/>
              </a:ext>
            </a:extLst>
          </p:cNvPr>
          <p:cNvGrpSpPr/>
          <p:nvPr/>
        </p:nvGrpSpPr>
        <p:grpSpPr>
          <a:xfrm>
            <a:off x="5638747" y="3648982"/>
            <a:ext cx="1641619" cy="1485900"/>
            <a:chOff x="5638747" y="3648982"/>
            <a:chExt cx="1641619" cy="1485900"/>
          </a:xfrm>
        </p:grpSpPr>
        <p:sp>
          <p:nvSpPr>
            <p:cNvPr id="66" name="Yes">
              <a:extLst>
                <a:ext uri="{FF2B5EF4-FFF2-40B4-BE49-F238E27FC236}">
                  <a16:creationId xmlns:a16="http://schemas.microsoft.com/office/drawing/2014/main" id="{E1F7B64F-88BF-4C5A-A57A-3C1AE876C8C0}"/>
                </a:ext>
              </a:extLst>
            </p:cNvPr>
            <p:cNvSpPr/>
            <p:nvPr/>
          </p:nvSpPr>
          <p:spPr bwMode="auto">
            <a:xfrm>
              <a:off x="5684702" y="3648982"/>
              <a:ext cx="1485900" cy="1485900"/>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31" name="Picture 30">
              <a:extLst>
                <a:ext uri="{FF2B5EF4-FFF2-40B4-BE49-F238E27FC236}">
                  <a16:creationId xmlns:a16="http://schemas.microsoft.com/office/drawing/2014/main" id="{EFA54F07-9C98-44BA-B980-08857C0DC433}"/>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5638747" y="3812900"/>
              <a:ext cx="1641619" cy="1108790"/>
            </a:xfrm>
            <a:prstGeom prst="rect">
              <a:avLst/>
            </a:prstGeom>
          </p:spPr>
        </p:pic>
      </p:grpSp>
      <p:sp>
        <p:nvSpPr>
          <p:cNvPr id="97" name="pop up window">
            <a:extLst>
              <a:ext uri="{FF2B5EF4-FFF2-40B4-BE49-F238E27FC236}">
                <a16:creationId xmlns:a16="http://schemas.microsoft.com/office/drawing/2014/main" id="{09849111-5DA2-4003-957E-DE055850DA85}"/>
              </a:ext>
            </a:extLst>
          </p:cNvPr>
          <p:cNvSpPr/>
          <p:nvPr/>
        </p:nvSpPr>
        <p:spPr>
          <a:xfrm>
            <a:off x="0" y="0"/>
            <a:ext cx="9144000" cy="6858000"/>
          </a:xfrm>
          <a:prstGeom prst="rect">
            <a:avLst/>
          </a:prstGeom>
          <a:solidFill>
            <a:schemeClr val="tx1">
              <a:alpha val="81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98" name="pop up box">
            <a:extLst>
              <a:ext uri="{FF2B5EF4-FFF2-40B4-BE49-F238E27FC236}">
                <a16:creationId xmlns:a16="http://schemas.microsoft.com/office/drawing/2014/main" id="{DF247C90-CC3D-4F19-B7CF-AF1BB1063B79}"/>
              </a:ext>
            </a:extLst>
          </p:cNvPr>
          <p:cNvGrpSpPr>
            <a:grpSpLocks/>
          </p:cNvGrpSpPr>
          <p:nvPr/>
        </p:nvGrpSpPr>
        <p:grpSpPr bwMode="auto">
          <a:xfrm>
            <a:off x="755650" y="2659886"/>
            <a:ext cx="7632702" cy="1076093"/>
            <a:chOff x="2847205" y="2639459"/>
            <a:chExt cx="7632887" cy="1076713"/>
          </a:xfrm>
        </p:grpSpPr>
        <p:grpSp>
          <p:nvGrpSpPr>
            <p:cNvPr id="99" name="Group 20">
              <a:extLst>
                <a:ext uri="{FF2B5EF4-FFF2-40B4-BE49-F238E27FC236}">
                  <a16:creationId xmlns:a16="http://schemas.microsoft.com/office/drawing/2014/main" id="{87CBCDEE-FAF9-4C97-A80D-4351B35F6315}"/>
                </a:ext>
              </a:extLst>
            </p:cNvPr>
            <p:cNvGrpSpPr>
              <a:grpSpLocks/>
            </p:cNvGrpSpPr>
            <p:nvPr/>
          </p:nvGrpSpPr>
          <p:grpSpPr bwMode="auto">
            <a:xfrm>
              <a:off x="2847205" y="2639460"/>
              <a:ext cx="7632886" cy="1076712"/>
              <a:chOff x="769834" y="5516935"/>
              <a:chExt cx="6727063" cy="1076712"/>
            </a:xfrm>
          </p:grpSpPr>
          <p:sp>
            <p:nvSpPr>
              <p:cNvPr id="105" name="Rectangle 104">
                <a:extLst>
                  <a:ext uri="{FF2B5EF4-FFF2-40B4-BE49-F238E27FC236}">
                    <a16:creationId xmlns:a16="http://schemas.microsoft.com/office/drawing/2014/main" id="{1F554B87-84A3-4009-911C-62D9FAC760D9}"/>
                  </a:ext>
                </a:extLst>
              </p:cNvPr>
              <p:cNvSpPr/>
              <p:nvPr/>
            </p:nvSpPr>
            <p:spPr>
              <a:xfrm>
                <a:off x="769834" y="5516935"/>
                <a:ext cx="6727063" cy="1076712"/>
              </a:xfrm>
              <a:prstGeom prst="rect">
                <a:avLst/>
              </a:prstGeom>
              <a:solidFill>
                <a:schemeClr val="bg1"/>
              </a:solidFill>
              <a:ln w="28575">
                <a:solidFill>
                  <a:srgbClr val="DDDBDC">
                    <a:alpha val="56863"/>
                  </a:srgb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sp>
            <p:nvSpPr>
              <p:cNvPr id="106" name="Rectangle 24">
                <a:extLst>
                  <a:ext uri="{FF2B5EF4-FFF2-40B4-BE49-F238E27FC236}">
                    <a16:creationId xmlns:a16="http://schemas.microsoft.com/office/drawing/2014/main" id="{8BA4F450-ADAD-4D2E-9364-877C3D779EE8}"/>
                  </a:ext>
                </a:extLst>
              </p:cNvPr>
              <p:cNvSpPr>
                <a:spLocks noChangeArrowheads="1"/>
              </p:cNvSpPr>
              <p:nvPr/>
            </p:nvSpPr>
            <p:spPr bwMode="auto">
              <a:xfrm>
                <a:off x="863763" y="5825549"/>
                <a:ext cx="6417667" cy="6467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spc="-30" dirty="0">
                    <a:solidFill>
                      <a:schemeClr val="tx1"/>
                    </a:solidFill>
                  </a:rPr>
                  <a:t>Remember: these might not become real dangers for us, but they are things to be aware of.</a:t>
                </a:r>
              </a:p>
            </p:txBody>
          </p:sp>
        </p:grpSp>
        <p:sp>
          <p:nvSpPr>
            <p:cNvPr id="100" name="Rectangle 99">
              <a:extLst>
                <a:ext uri="{FF2B5EF4-FFF2-40B4-BE49-F238E27FC236}">
                  <a16:creationId xmlns:a16="http://schemas.microsoft.com/office/drawing/2014/main" id="{C6D98157-C8F0-4ACE-BA64-575FE3ED1C76}"/>
                </a:ext>
              </a:extLst>
            </p:cNvPr>
            <p:cNvSpPr/>
            <p:nvPr/>
          </p:nvSpPr>
          <p:spPr>
            <a:xfrm>
              <a:off x="2847205" y="2639459"/>
              <a:ext cx="7632887" cy="204905"/>
            </a:xfrm>
            <a:prstGeom prst="rect">
              <a:avLst/>
            </a:prstGeom>
            <a:solidFill>
              <a:srgbClr val="B8B6B7"/>
            </a:solidFill>
            <a:ln w="28575">
              <a:solidFill>
                <a:srgbClr val="B8B6B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101" name="Group 2">
              <a:extLst>
                <a:ext uri="{FF2B5EF4-FFF2-40B4-BE49-F238E27FC236}">
                  <a16:creationId xmlns:a16="http://schemas.microsoft.com/office/drawing/2014/main" id="{0A409E2C-BCD7-4A45-B2D7-34C5D506B329}"/>
                </a:ext>
              </a:extLst>
            </p:cNvPr>
            <p:cNvGrpSpPr>
              <a:grpSpLocks/>
            </p:cNvGrpSpPr>
            <p:nvPr/>
          </p:nvGrpSpPr>
          <p:grpSpPr bwMode="auto">
            <a:xfrm>
              <a:off x="2924346" y="2689279"/>
              <a:ext cx="614587" cy="104775"/>
              <a:chOff x="1076325" y="1617027"/>
              <a:chExt cx="614587" cy="104775"/>
            </a:xfrm>
          </p:grpSpPr>
          <p:sp>
            <p:nvSpPr>
              <p:cNvPr id="102" name="Oval 101">
                <a:extLst>
                  <a:ext uri="{FF2B5EF4-FFF2-40B4-BE49-F238E27FC236}">
                    <a16:creationId xmlns:a16="http://schemas.microsoft.com/office/drawing/2014/main" id="{EFBD6E29-708F-42D4-A077-2D7FB6D756A6}"/>
                  </a:ext>
                </a:extLst>
              </p:cNvPr>
              <p:cNvSpPr/>
              <p:nvPr/>
            </p:nvSpPr>
            <p:spPr>
              <a:xfrm>
                <a:off x="1076973" y="1616448"/>
                <a:ext cx="104778" cy="104835"/>
              </a:xfrm>
              <a:prstGeom prst="ellipse">
                <a:avLst/>
              </a:prstGeom>
              <a:solidFill>
                <a:srgbClr val="E6212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3" name="Oval 102">
                <a:extLst>
                  <a:ext uri="{FF2B5EF4-FFF2-40B4-BE49-F238E27FC236}">
                    <a16:creationId xmlns:a16="http://schemas.microsoft.com/office/drawing/2014/main" id="{3EB0B0E9-A583-4A7E-B60D-A64D2156D3FC}"/>
                  </a:ext>
                </a:extLst>
              </p:cNvPr>
              <p:cNvSpPr/>
              <p:nvPr/>
            </p:nvSpPr>
            <p:spPr>
              <a:xfrm>
                <a:off x="1326217" y="1616448"/>
                <a:ext cx="104778" cy="104835"/>
              </a:xfrm>
              <a:prstGeom prst="ellipse">
                <a:avLst/>
              </a:prstGeom>
              <a:solidFill>
                <a:srgbClr val="F9B101"/>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4" name="Oval 103">
                <a:extLst>
                  <a:ext uri="{FF2B5EF4-FFF2-40B4-BE49-F238E27FC236}">
                    <a16:creationId xmlns:a16="http://schemas.microsoft.com/office/drawing/2014/main" id="{8FEAF06C-EC2A-4287-A787-8ECF3380CDC2}"/>
                  </a:ext>
                </a:extLst>
              </p:cNvPr>
              <p:cNvSpPr/>
              <p:nvPr/>
            </p:nvSpPr>
            <p:spPr>
              <a:xfrm>
                <a:off x="1586573" y="1616448"/>
                <a:ext cx="104778" cy="104835"/>
              </a:xfrm>
              <a:prstGeom prst="ellipse">
                <a:avLst/>
              </a:prstGeom>
              <a:solidFill>
                <a:srgbClr val="86BD3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Tree>
    <p:extLst>
      <p:ext uri="{BB962C8B-B14F-4D97-AF65-F5344CB8AC3E}">
        <p14:creationId xmlns:p14="http://schemas.microsoft.com/office/powerpoint/2010/main" val="128623721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6000">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14:bounceEnd="56000">
                                          <p:cBhvr additive="base">
                                            <p:cTn id="7" dur="750" fill="hold"/>
                                            <p:tgtEl>
                                              <p:spTgt spid="14"/>
                                            </p:tgtEl>
                                            <p:attrNameLst>
                                              <p:attrName>ppt_x</p:attrName>
                                            </p:attrNameLst>
                                          </p:cBhvr>
                                          <p:tavLst>
                                            <p:tav tm="0">
                                              <p:val>
                                                <p:strVal val="#ppt_x"/>
                                              </p:val>
                                            </p:tav>
                                            <p:tav tm="100000">
                                              <p:val>
                                                <p:strVal val="#ppt_x"/>
                                              </p:val>
                                            </p:tav>
                                          </p:tavLst>
                                        </p:anim>
                                        <p:anim calcmode="lin" valueType="num" p14:bounceEnd="56000">
                                          <p:cBhvr additive="base">
                                            <p:cTn id="8"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8"/>
                                            </p:tgtEl>
                                            <p:attrNameLst>
                                              <p:attrName>style.visibility</p:attrName>
                                            </p:attrNameLst>
                                          </p:cBhvr>
                                          <p:to>
                                            <p:strVal val="visible"/>
                                          </p:to>
                                        </p:set>
                                        <p:animEffect transition="in" filter="fade">
                                          <p:cBhvr>
                                            <p:cTn id="17" dur="500"/>
                                            <p:tgtEl>
                                              <p:spTgt spid="8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up)">
                                          <p:cBhvr>
                                            <p:cTn id="22" dur="500"/>
                                            <p:tgtEl>
                                              <p:spTgt spid="84"/>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fade">
                                          <p:cBhvr>
                                            <p:cTn id="26" dur="500"/>
                                            <p:tgtEl>
                                              <p:spTgt spid="9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wipe(left)">
                                          <p:cBhvr>
                                            <p:cTn id="31" dur="500"/>
                                            <p:tgtEl>
                                              <p:spTgt spid="67"/>
                                            </p:tgtEl>
                                          </p:cBhvr>
                                        </p:animEffec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wipe(down)">
                                          <p:cBhvr>
                                            <p:cTn id="40" dur="500"/>
                                            <p:tgtEl>
                                              <p:spTgt spid="69"/>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fade">
                                          <p:cBhvr>
                                            <p:cTn id="44" dur="500"/>
                                            <p:tgtEl>
                                              <p:spTgt spid="8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92"/>
                                            </p:tgtEl>
                                            <p:attrNameLst>
                                              <p:attrName>style.visibility</p:attrName>
                                            </p:attrNameLst>
                                          </p:cBhvr>
                                          <p:to>
                                            <p:strVal val="visible"/>
                                          </p:to>
                                        </p:set>
                                        <p:animEffect transition="in" filter="fade">
                                          <p:cBhvr>
                                            <p:cTn id="53" dur="500"/>
                                            <p:tgtEl>
                                              <p:spTgt spid="9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up)">
                                          <p:cBhvr>
                                            <p:cTn id="58" dur="500"/>
                                            <p:tgtEl>
                                              <p:spTgt spid="78"/>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91"/>
                                            </p:tgtEl>
                                            <p:attrNameLst>
                                              <p:attrName>style.visibility</p:attrName>
                                            </p:attrNameLst>
                                          </p:cBhvr>
                                          <p:to>
                                            <p:strVal val="visible"/>
                                          </p:to>
                                        </p:set>
                                        <p:animEffect transition="in" filter="fade">
                                          <p:cBhvr>
                                            <p:cTn id="62" dur="500"/>
                                            <p:tgtEl>
                                              <p:spTgt spid="91"/>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wipe(down)">
                                          <p:cBhvr>
                                            <p:cTn id="67" dur="500"/>
                                            <p:tgtEl>
                                              <p:spTgt spid="53"/>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96"/>
                                            </p:tgtEl>
                                            <p:attrNameLst>
                                              <p:attrName>style.visibility</p:attrName>
                                            </p:attrNameLst>
                                          </p:cBhvr>
                                          <p:to>
                                            <p:strVal val="visible"/>
                                          </p:to>
                                        </p:set>
                                        <p:animEffect transition="in" filter="fade">
                                          <p:cBhvr>
                                            <p:cTn id="71" dur="500"/>
                                            <p:tgtEl>
                                              <p:spTgt spid="96"/>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97"/>
                                            </p:tgtEl>
                                            <p:attrNameLst>
                                              <p:attrName>style.visibility</p:attrName>
                                            </p:attrNameLst>
                                          </p:cBhvr>
                                          <p:to>
                                            <p:strVal val="visible"/>
                                          </p:to>
                                        </p:set>
                                        <p:animEffect transition="in" filter="fade">
                                          <p:cBhvr>
                                            <p:cTn id="76" dur="500"/>
                                            <p:tgtEl>
                                              <p:spTgt spid="97"/>
                                            </p:tgtEl>
                                          </p:cBhvr>
                                        </p:animEffect>
                                      </p:childTnLst>
                                    </p:cTn>
                                  </p:par>
                                </p:childTnLst>
                              </p:cTn>
                            </p:par>
                            <p:par>
                              <p:cTn id="77" fill="hold">
                                <p:stCondLst>
                                  <p:cond delay="500"/>
                                </p:stCondLst>
                                <p:childTnLst>
                                  <p:par>
                                    <p:cTn id="78" presetID="42" presetClass="entr" presetSubtype="0" fill="hold" nodeType="afterEffect">
                                      <p:stCondLst>
                                        <p:cond delay="0"/>
                                      </p:stCondLst>
                                      <p:childTnLst>
                                        <p:set>
                                          <p:cBhvr>
                                            <p:cTn id="79" dur="1" fill="hold">
                                              <p:stCondLst>
                                                <p:cond delay="0"/>
                                              </p:stCondLst>
                                            </p:cTn>
                                            <p:tgtEl>
                                              <p:spTgt spid="98"/>
                                            </p:tgtEl>
                                            <p:attrNameLst>
                                              <p:attrName>style.visibility</p:attrName>
                                            </p:attrNameLst>
                                          </p:cBhvr>
                                          <p:to>
                                            <p:strVal val="visible"/>
                                          </p:to>
                                        </p:set>
                                        <p:animEffect transition="in" filter="fade">
                                          <p:cBhvr>
                                            <p:cTn id="80" dur="500"/>
                                            <p:tgtEl>
                                              <p:spTgt spid="98"/>
                                            </p:tgtEl>
                                          </p:cBhvr>
                                        </p:animEffect>
                                        <p:anim calcmode="lin" valueType="num">
                                          <p:cBhvr>
                                            <p:cTn id="81" dur="500" fill="hold"/>
                                            <p:tgtEl>
                                              <p:spTgt spid="98"/>
                                            </p:tgtEl>
                                            <p:attrNameLst>
                                              <p:attrName>ppt_x</p:attrName>
                                            </p:attrNameLst>
                                          </p:cBhvr>
                                          <p:tavLst>
                                            <p:tav tm="0">
                                              <p:val>
                                                <p:strVal val="#ppt_x"/>
                                              </p:val>
                                            </p:tav>
                                            <p:tav tm="100000">
                                              <p:val>
                                                <p:strVal val="#ppt_x"/>
                                              </p:val>
                                            </p:tav>
                                          </p:tavLst>
                                        </p:anim>
                                        <p:anim calcmode="lin" valueType="num">
                                          <p:cBhvr>
                                            <p:cTn id="82" dur="500" fill="hold"/>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750" fill="hold"/>
                                            <p:tgtEl>
                                              <p:spTgt spid="14"/>
                                            </p:tgtEl>
                                            <p:attrNameLst>
                                              <p:attrName>ppt_x</p:attrName>
                                            </p:attrNameLst>
                                          </p:cBhvr>
                                          <p:tavLst>
                                            <p:tav tm="0">
                                              <p:val>
                                                <p:strVal val="#ppt_x"/>
                                              </p:val>
                                            </p:tav>
                                            <p:tav tm="100000">
                                              <p:val>
                                                <p:strVal val="#ppt_x"/>
                                              </p:val>
                                            </p:tav>
                                          </p:tavLst>
                                        </p:anim>
                                        <p:anim calcmode="lin" valueType="num">
                                          <p:cBhvr additive="base">
                                            <p:cTn id="8" dur="75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nodeType="clickEffect">
                                      <p:stCondLst>
                                        <p:cond delay="0"/>
                                      </p:stCondLst>
                                      <p:childTnLst>
                                        <p:set>
                                          <p:cBhvr>
                                            <p:cTn id="12" dur="1" fill="hold">
                                              <p:stCondLst>
                                                <p:cond delay="0"/>
                                              </p:stCondLst>
                                            </p:cTn>
                                            <p:tgtEl>
                                              <p:spTgt spid="19"/>
                                            </p:tgtEl>
                                            <p:attrNameLst>
                                              <p:attrName>style.visibility</p:attrName>
                                            </p:attrNameLst>
                                          </p:cBhvr>
                                          <p:to>
                                            <p:strVal val="visible"/>
                                          </p:to>
                                        </p:set>
                                        <p:animEffect transition="in" filter="wipe(down)">
                                          <p:cBhvr>
                                            <p:cTn id="13" dur="500"/>
                                            <p:tgtEl>
                                              <p:spTgt spid="19"/>
                                            </p:tgtEl>
                                          </p:cBhvr>
                                        </p:animEffect>
                                      </p:childTnLst>
                                    </p:cTn>
                                  </p:par>
                                </p:childTnLst>
                              </p:cTn>
                            </p:par>
                            <p:par>
                              <p:cTn id="14" fill="hold">
                                <p:stCondLst>
                                  <p:cond delay="500"/>
                                </p:stCondLst>
                                <p:childTnLst>
                                  <p:par>
                                    <p:cTn id="15" presetID="10" presetClass="entr" presetSubtype="0" fill="hold" nodeType="afterEffect">
                                      <p:stCondLst>
                                        <p:cond delay="0"/>
                                      </p:stCondLst>
                                      <p:childTnLst>
                                        <p:set>
                                          <p:cBhvr>
                                            <p:cTn id="16" dur="1" fill="hold">
                                              <p:stCondLst>
                                                <p:cond delay="0"/>
                                              </p:stCondLst>
                                            </p:cTn>
                                            <p:tgtEl>
                                              <p:spTgt spid="88"/>
                                            </p:tgtEl>
                                            <p:attrNameLst>
                                              <p:attrName>style.visibility</p:attrName>
                                            </p:attrNameLst>
                                          </p:cBhvr>
                                          <p:to>
                                            <p:strVal val="visible"/>
                                          </p:to>
                                        </p:set>
                                        <p:animEffect transition="in" filter="fade">
                                          <p:cBhvr>
                                            <p:cTn id="17" dur="500"/>
                                            <p:tgtEl>
                                              <p:spTgt spid="8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1" fill="hold" nodeType="clickEffect">
                                      <p:stCondLst>
                                        <p:cond delay="0"/>
                                      </p:stCondLst>
                                      <p:childTnLst>
                                        <p:set>
                                          <p:cBhvr>
                                            <p:cTn id="21" dur="1" fill="hold">
                                              <p:stCondLst>
                                                <p:cond delay="0"/>
                                              </p:stCondLst>
                                            </p:cTn>
                                            <p:tgtEl>
                                              <p:spTgt spid="84"/>
                                            </p:tgtEl>
                                            <p:attrNameLst>
                                              <p:attrName>style.visibility</p:attrName>
                                            </p:attrNameLst>
                                          </p:cBhvr>
                                          <p:to>
                                            <p:strVal val="visible"/>
                                          </p:to>
                                        </p:set>
                                        <p:animEffect transition="in" filter="wipe(up)">
                                          <p:cBhvr>
                                            <p:cTn id="22" dur="500"/>
                                            <p:tgtEl>
                                              <p:spTgt spid="84"/>
                                            </p:tgtEl>
                                          </p:cBhvr>
                                        </p:animEffect>
                                      </p:childTnLst>
                                    </p:cTn>
                                  </p:par>
                                </p:childTnLst>
                              </p:cTn>
                            </p:par>
                            <p:par>
                              <p:cTn id="23" fill="hold">
                                <p:stCondLst>
                                  <p:cond delay="500"/>
                                </p:stCondLst>
                                <p:childTnLst>
                                  <p:par>
                                    <p:cTn id="24" presetID="10" presetClass="entr" presetSubtype="0" fill="hold" nodeType="afterEffect">
                                      <p:stCondLst>
                                        <p:cond delay="0"/>
                                      </p:stCondLst>
                                      <p:childTnLst>
                                        <p:set>
                                          <p:cBhvr>
                                            <p:cTn id="25" dur="1" fill="hold">
                                              <p:stCondLst>
                                                <p:cond delay="0"/>
                                              </p:stCondLst>
                                            </p:cTn>
                                            <p:tgtEl>
                                              <p:spTgt spid="90"/>
                                            </p:tgtEl>
                                            <p:attrNameLst>
                                              <p:attrName>style.visibility</p:attrName>
                                            </p:attrNameLst>
                                          </p:cBhvr>
                                          <p:to>
                                            <p:strVal val="visible"/>
                                          </p:to>
                                        </p:set>
                                        <p:animEffect transition="in" filter="fade">
                                          <p:cBhvr>
                                            <p:cTn id="26" dur="500"/>
                                            <p:tgtEl>
                                              <p:spTgt spid="90"/>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8" fill="hold" nodeType="clickEffect">
                                      <p:stCondLst>
                                        <p:cond delay="0"/>
                                      </p:stCondLst>
                                      <p:childTnLst>
                                        <p:set>
                                          <p:cBhvr>
                                            <p:cTn id="30" dur="1" fill="hold">
                                              <p:stCondLst>
                                                <p:cond delay="0"/>
                                              </p:stCondLst>
                                            </p:cTn>
                                            <p:tgtEl>
                                              <p:spTgt spid="67"/>
                                            </p:tgtEl>
                                            <p:attrNameLst>
                                              <p:attrName>style.visibility</p:attrName>
                                            </p:attrNameLst>
                                          </p:cBhvr>
                                          <p:to>
                                            <p:strVal val="visible"/>
                                          </p:to>
                                        </p:set>
                                        <p:animEffect transition="in" filter="wipe(left)">
                                          <p:cBhvr>
                                            <p:cTn id="31" dur="500"/>
                                            <p:tgtEl>
                                              <p:spTgt spid="67"/>
                                            </p:tgtEl>
                                          </p:cBhvr>
                                        </p:animEffect>
                                      </p:childTnLst>
                                    </p:cTn>
                                  </p:par>
                                </p:childTnLst>
                              </p:cTn>
                            </p:par>
                            <p:par>
                              <p:cTn id="32" fill="hold">
                                <p:stCondLst>
                                  <p:cond delay="500"/>
                                </p:stCondLst>
                                <p:childTnLst>
                                  <p:par>
                                    <p:cTn id="33" presetID="10" presetClass="entr" presetSubtype="0" fill="hold" nodeType="afterEffect">
                                      <p:stCondLst>
                                        <p:cond delay="0"/>
                                      </p:stCondLst>
                                      <p:childTnLst>
                                        <p:set>
                                          <p:cBhvr>
                                            <p:cTn id="34" dur="1" fill="hold">
                                              <p:stCondLst>
                                                <p:cond delay="0"/>
                                              </p:stCondLst>
                                            </p:cTn>
                                            <p:tgtEl>
                                              <p:spTgt spid="93"/>
                                            </p:tgtEl>
                                            <p:attrNameLst>
                                              <p:attrName>style.visibility</p:attrName>
                                            </p:attrNameLst>
                                          </p:cBhvr>
                                          <p:to>
                                            <p:strVal val="visible"/>
                                          </p:to>
                                        </p:set>
                                        <p:animEffect transition="in" filter="fade">
                                          <p:cBhvr>
                                            <p:cTn id="35" dur="500"/>
                                            <p:tgtEl>
                                              <p:spTgt spid="93"/>
                                            </p:tgtEl>
                                          </p:cBhvr>
                                        </p:animEffect>
                                      </p:childTnLst>
                                    </p:cTn>
                                  </p:par>
                                </p:childTnLst>
                              </p:cTn>
                            </p:par>
                          </p:childTnLst>
                        </p:cTn>
                      </p:par>
                      <p:par>
                        <p:cTn id="36" fill="hold">
                          <p:stCondLst>
                            <p:cond delay="indefinite"/>
                          </p:stCondLst>
                          <p:childTnLst>
                            <p:par>
                              <p:cTn id="37" fill="hold">
                                <p:stCondLst>
                                  <p:cond delay="0"/>
                                </p:stCondLst>
                                <p:childTnLst>
                                  <p:par>
                                    <p:cTn id="38" presetID="22" presetClass="entr" presetSubtype="4" fill="hold" nodeType="clickEffect">
                                      <p:stCondLst>
                                        <p:cond delay="0"/>
                                      </p:stCondLst>
                                      <p:childTnLst>
                                        <p:set>
                                          <p:cBhvr>
                                            <p:cTn id="39" dur="1" fill="hold">
                                              <p:stCondLst>
                                                <p:cond delay="0"/>
                                              </p:stCondLst>
                                            </p:cTn>
                                            <p:tgtEl>
                                              <p:spTgt spid="69"/>
                                            </p:tgtEl>
                                            <p:attrNameLst>
                                              <p:attrName>style.visibility</p:attrName>
                                            </p:attrNameLst>
                                          </p:cBhvr>
                                          <p:to>
                                            <p:strVal val="visible"/>
                                          </p:to>
                                        </p:set>
                                        <p:animEffect transition="in" filter="wipe(down)">
                                          <p:cBhvr>
                                            <p:cTn id="40" dur="500"/>
                                            <p:tgtEl>
                                              <p:spTgt spid="69"/>
                                            </p:tgtEl>
                                          </p:cBhvr>
                                        </p:animEffect>
                                      </p:childTnLst>
                                    </p:cTn>
                                  </p:par>
                                </p:childTnLst>
                              </p:cTn>
                            </p:par>
                            <p:par>
                              <p:cTn id="41" fill="hold">
                                <p:stCondLst>
                                  <p:cond delay="500"/>
                                </p:stCondLst>
                                <p:childTnLst>
                                  <p:par>
                                    <p:cTn id="42" presetID="10" presetClass="entr" presetSubtype="0" fill="hold" nodeType="afterEffect">
                                      <p:stCondLst>
                                        <p:cond delay="0"/>
                                      </p:stCondLst>
                                      <p:childTnLst>
                                        <p:set>
                                          <p:cBhvr>
                                            <p:cTn id="43" dur="1" fill="hold">
                                              <p:stCondLst>
                                                <p:cond delay="0"/>
                                              </p:stCondLst>
                                            </p:cTn>
                                            <p:tgtEl>
                                              <p:spTgt spid="89"/>
                                            </p:tgtEl>
                                            <p:attrNameLst>
                                              <p:attrName>style.visibility</p:attrName>
                                            </p:attrNameLst>
                                          </p:cBhvr>
                                          <p:to>
                                            <p:strVal val="visible"/>
                                          </p:to>
                                        </p:set>
                                        <p:animEffect transition="in" filter="fade">
                                          <p:cBhvr>
                                            <p:cTn id="44" dur="500"/>
                                            <p:tgtEl>
                                              <p:spTgt spid="89"/>
                                            </p:tgtEl>
                                          </p:cBhvr>
                                        </p:animEffect>
                                      </p:childTnLst>
                                    </p:cTn>
                                  </p:par>
                                </p:childTnLst>
                              </p:cTn>
                            </p:par>
                          </p:childTnLst>
                        </p:cTn>
                      </p:par>
                      <p:par>
                        <p:cTn id="45" fill="hold">
                          <p:stCondLst>
                            <p:cond delay="indefinite"/>
                          </p:stCondLst>
                          <p:childTnLst>
                            <p:par>
                              <p:cTn id="46" fill="hold">
                                <p:stCondLst>
                                  <p:cond delay="0"/>
                                </p:stCondLst>
                                <p:childTnLst>
                                  <p:par>
                                    <p:cTn id="47" presetID="22" presetClass="entr" presetSubtype="8" fill="hold" nodeType="clickEffect">
                                      <p:stCondLst>
                                        <p:cond delay="0"/>
                                      </p:stCondLst>
                                      <p:childTnLst>
                                        <p:set>
                                          <p:cBhvr>
                                            <p:cTn id="48" dur="1" fill="hold">
                                              <p:stCondLst>
                                                <p:cond delay="0"/>
                                              </p:stCondLst>
                                            </p:cTn>
                                            <p:tgtEl>
                                              <p:spTgt spid="73"/>
                                            </p:tgtEl>
                                            <p:attrNameLst>
                                              <p:attrName>style.visibility</p:attrName>
                                            </p:attrNameLst>
                                          </p:cBhvr>
                                          <p:to>
                                            <p:strVal val="visible"/>
                                          </p:to>
                                        </p:set>
                                        <p:animEffect transition="in" filter="wipe(left)">
                                          <p:cBhvr>
                                            <p:cTn id="49" dur="500"/>
                                            <p:tgtEl>
                                              <p:spTgt spid="73"/>
                                            </p:tgtEl>
                                          </p:cBhvr>
                                        </p:animEffect>
                                      </p:childTnLst>
                                    </p:cTn>
                                  </p:par>
                                </p:childTnLst>
                              </p:cTn>
                            </p:par>
                            <p:par>
                              <p:cTn id="50" fill="hold">
                                <p:stCondLst>
                                  <p:cond delay="500"/>
                                </p:stCondLst>
                                <p:childTnLst>
                                  <p:par>
                                    <p:cTn id="51" presetID="10" presetClass="entr" presetSubtype="0" fill="hold" nodeType="afterEffect">
                                      <p:stCondLst>
                                        <p:cond delay="0"/>
                                      </p:stCondLst>
                                      <p:childTnLst>
                                        <p:set>
                                          <p:cBhvr>
                                            <p:cTn id="52" dur="1" fill="hold">
                                              <p:stCondLst>
                                                <p:cond delay="0"/>
                                              </p:stCondLst>
                                            </p:cTn>
                                            <p:tgtEl>
                                              <p:spTgt spid="92"/>
                                            </p:tgtEl>
                                            <p:attrNameLst>
                                              <p:attrName>style.visibility</p:attrName>
                                            </p:attrNameLst>
                                          </p:cBhvr>
                                          <p:to>
                                            <p:strVal val="visible"/>
                                          </p:to>
                                        </p:set>
                                        <p:animEffect transition="in" filter="fade">
                                          <p:cBhvr>
                                            <p:cTn id="53" dur="500"/>
                                            <p:tgtEl>
                                              <p:spTgt spid="92"/>
                                            </p:tgtEl>
                                          </p:cBhvr>
                                        </p:animEffect>
                                      </p:childTnLst>
                                    </p:cTn>
                                  </p:par>
                                </p:childTnLst>
                              </p:cTn>
                            </p:par>
                          </p:childTnLst>
                        </p:cTn>
                      </p:par>
                      <p:par>
                        <p:cTn id="54" fill="hold">
                          <p:stCondLst>
                            <p:cond delay="indefinite"/>
                          </p:stCondLst>
                          <p:childTnLst>
                            <p:par>
                              <p:cTn id="55" fill="hold">
                                <p:stCondLst>
                                  <p:cond delay="0"/>
                                </p:stCondLst>
                                <p:childTnLst>
                                  <p:par>
                                    <p:cTn id="56" presetID="22" presetClass="entr" presetSubtype="1" fill="hold" nodeType="clickEffect">
                                      <p:stCondLst>
                                        <p:cond delay="0"/>
                                      </p:stCondLst>
                                      <p:childTnLst>
                                        <p:set>
                                          <p:cBhvr>
                                            <p:cTn id="57" dur="1" fill="hold">
                                              <p:stCondLst>
                                                <p:cond delay="0"/>
                                              </p:stCondLst>
                                            </p:cTn>
                                            <p:tgtEl>
                                              <p:spTgt spid="78"/>
                                            </p:tgtEl>
                                            <p:attrNameLst>
                                              <p:attrName>style.visibility</p:attrName>
                                            </p:attrNameLst>
                                          </p:cBhvr>
                                          <p:to>
                                            <p:strVal val="visible"/>
                                          </p:to>
                                        </p:set>
                                        <p:animEffect transition="in" filter="wipe(up)">
                                          <p:cBhvr>
                                            <p:cTn id="58" dur="500"/>
                                            <p:tgtEl>
                                              <p:spTgt spid="78"/>
                                            </p:tgtEl>
                                          </p:cBhvr>
                                        </p:animEffect>
                                      </p:childTnLst>
                                    </p:cTn>
                                  </p:par>
                                </p:childTnLst>
                              </p:cTn>
                            </p:par>
                            <p:par>
                              <p:cTn id="59" fill="hold">
                                <p:stCondLst>
                                  <p:cond delay="500"/>
                                </p:stCondLst>
                                <p:childTnLst>
                                  <p:par>
                                    <p:cTn id="60" presetID="10" presetClass="entr" presetSubtype="0" fill="hold" nodeType="afterEffect">
                                      <p:stCondLst>
                                        <p:cond delay="0"/>
                                      </p:stCondLst>
                                      <p:childTnLst>
                                        <p:set>
                                          <p:cBhvr>
                                            <p:cTn id="61" dur="1" fill="hold">
                                              <p:stCondLst>
                                                <p:cond delay="0"/>
                                              </p:stCondLst>
                                            </p:cTn>
                                            <p:tgtEl>
                                              <p:spTgt spid="91"/>
                                            </p:tgtEl>
                                            <p:attrNameLst>
                                              <p:attrName>style.visibility</p:attrName>
                                            </p:attrNameLst>
                                          </p:cBhvr>
                                          <p:to>
                                            <p:strVal val="visible"/>
                                          </p:to>
                                        </p:set>
                                        <p:animEffect transition="in" filter="fade">
                                          <p:cBhvr>
                                            <p:cTn id="62" dur="500"/>
                                            <p:tgtEl>
                                              <p:spTgt spid="91"/>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4" fill="hold" nodeType="clickEffect">
                                      <p:stCondLst>
                                        <p:cond delay="0"/>
                                      </p:stCondLst>
                                      <p:childTnLst>
                                        <p:set>
                                          <p:cBhvr>
                                            <p:cTn id="66" dur="1" fill="hold">
                                              <p:stCondLst>
                                                <p:cond delay="0"/>
                                              </p:stCondLst>
                                            </p:cTn>
                                            <p:tgtEl>
                                              <p:spTgt spid="53"/>
                                            </p:tgtEl>
                                            <p:attrNameLst>
                                              <p:attrName>style.visibility</p:attrName>
                                            </p:attrNameLst>
                                          </p:cBhvr>
                                          <p:to>
                                            <p:strVal val="visible"/>
                                          </p:to>
                                        </p:set>
                                        <p:animEffect transition="in" filter="wipe(down)">
                                          <p:cBhvr>
                                            <p:cTn id="67" dur="500"/>
                                            <p:tgtEl>
                                              <p:spTgt spid="53"/>
                                            </p:tgtEl>
                                          </p:cBhvr>
                                        </p:animEffect>
                                      </p:childTnLst>
                                    </p:cTn>
                                  </p:par>
                                </p:childTnLst>
                              </p:cTn>
                            </p:par>
                            <p:par>
                              <p:cTn id="68" fill="hold">
                                <p:stCondLst>
                                  <p:cond delay="500"/>
                                </p:stCondLst>
                                <p:childTnLst>
                                  <p:par>
                                    <p:cTn id="69" presetID="10" presetClass="entr" presetSubtype="0" fill="hold" nodeType="afterEffect">
                                      <p:stCondLst>
                                        <p:cond delay="0"/>
                                      </p:stCondLst>
                                      <p:childTnLst>
                                        <p:set>
                                          <p:cBhvr>
                                            <p:cTn id="70" dur="1" fill="hold">
                                              <p:stCondLst>
                                                <p:cond delay="0"/>
                                              </p:stCondLst>
                                            </p:cTn>
                                            <p:tgtEl>
                                              <p:spTgt spid="96"/>
                                            </p:tgtEl>
                                            <p:attrNameLst>
                                              <p:attrName>style.visibility</p:attrName>
                                            </p:attrNameLst>
                                          </p:cBhvr>
                                          <p:to>
                                            <p:strVal val="visible"/>
                                          </p:to>
                                        </p:set>
                                        <p:animEffect transition="in" filter="fade">
                                          <p:cBhvr>
                                            <p:cTn id="71" dur="500"/>
                                            <p:tgtEl>
                                              <p:spTgt spid="96"/>
                                            </p:tgtEl>
                                          </p:cBhvr>
                                        </p:animEffect>
                                      </p:childTnLst>
                                    </p:cTn>
                                  </p:par>
                                </p:childTnLst>
                              </p:cTn>
                            </p:par>
                          </p:childTnLst>
                        </p:cTn>
                      </p:par>
                      <p:par>
                        <p:cTn id="72" fill="hold">
                          <p:stCondLst>
                            <p:cond delay="indefinite"/>
                          </p:stCondLst>
                          <p:childTnLst>
                            <p:par>
                              <p:cTn id="73" fill="hold">
                                <p:stCondLst>
                                  <p:cond delay="0"/>
                                </p:stCondLst>
                                <p:childTnLst>
                                  <p:par>
                                    <p:cTn id="74" presetID="10" presetClass="entr" presetSubtype="0" fill="hold" grpId="0" nodeType="clickEffect">
                                      <p:stCondLst>
                                        <p:cond delay="0"/>
                                      </p:stCondLst>
                                      <p:childTnLst>
                                        <p:set>
                                          <p:cBhvr>
                                            <p:cTn id="75" dur="1" fill="hold">
                                              <p:stCondLst>
                                                <p:cond delay="0"/>
                                              </p:stCondLst>
                                            </p:cTn>
                                            <p:tgtEl>
                                              <p:spTgt spid="97"/>
                                            </p:tgtEl>
                                            <p:attrNameLst>
                                              <p:attrName>style.visibility</p:attrName>
                                            </p:attrNameLst>
                                          </p:cBhvr>
                                          <p:to>
                                            <p:strVal val="visible"/>
                                          </p:to>
                                        </p:set>
                                        <p:animEffect transition="in" filter="fade">
                                          <p:cBhvr>
                                            <p:cTn id="76" dur="500"/>
                                            <p:tgtEl>
                                              <p:spTgt spid="97"/>
                                            </p:tgtEl>
                                          </p:cBhvr>
                                        </p:animEffect>
                                      </p:childTnLst>
                                    </p:cTn>
                                  </p:par>
                                </p:childTnLst>
                              </p:cTn>
                            </p:par>
                            <p:par>
                              <p:cTn id="77" fill="hold">
                                <p:stCondLst>
                                  <p:cond delay="500"/>
                                </p:stCondLst>
                                <p:childTnLst>
                                  <p:par>
                                    <p:cTn id="78" presetID="42" presetClass="entr" presetSubtype="0" fill="hold" nodeType="afterEffect">
                                      <p:stCondLst>
                                        <p:cond delay="0"/>
                                      </p:stCondLst>
                                      <p:childTnLst>
                                        <p:set>
                                          <p:cBhvr>
                                            <p:cTn id="79" dur="1" fill="hold">
                                              <p:stCondLst>
                                                <p:cond delay="0"/>
                                              </p:stCondLst>
                                            </p:cTn>
                                            <p:tgtEl>
                                              <p:spTgt spid="98"/>
                                            </p:tgtEl>
                                            <p:attrNameLst>
                                              <p:attrName>style.visibility</p:attrName>
                                            </p:attrNameLst>
                                          </p:cBhvr>
                                          <p:to>
                                            <p:strVal val="visible"/>
                                          </p:to>
                                        </p:set>
                                        <p:animEffect transition="in" filter="fade">
                                          <p:cBhvr>
                                            <p:cTn id="80" dur="500"/>
                                            <p:tgtEl>
                                              <p:spTgt spid="98"/>
                                            </p:tgtEl>
                                          </p:cBhvr>
                                        </p:animEffect>
                                        <p:anim calcmode="lin" valueType="num">
                                          <p:cBhvr>
                                            <p:cTn id="81" dur="500" fill="hold"/>
                                            <p:tgtEl>
                                              <p:spTgt spid="98"/>
                                            </p:tgtEl>
                                            <p:attrNameLst>
                                              <p:attrName>ppt_x</p:attrName>
                                            </p:attrNameLst>
                                          </p:cBhvr>
                                          <p:tavLst>
                                            <p:tav tm="0">
                                              <p:val>
                                                <p:strVal val="#ppt_x"/>
                                              </p:val>
                                            </p:tav>
                                            <p:tav tm="100000">
                                              <p:val>
                                                <p:strVal val="#ppt_x"/>
                                              </p:val>
                                            </p:tav>
                                          </p:tavLst>
                                        </p:anim>
                                        <p:anim calcmode="lin" valueType="num">
                                          <p:cBhvr>
                                            <p:cTn id="82" dur="500" fill="hold"/>
                                            <p:tgtEl>
                                              <p:spTgt spid="9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7" grpId="0" animBg="1"/>
        </p:bldLst>
      </p:timing>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Staying Safe</a:t>
            </a:r>
          </a:p>
        </p:txBody>
      </p:sp>
      <p:grpSp>
        <p:nvGrpSpPr>
          <p:cNvPr id="43" name="Box">
            <a:extLst>
              <a:ext uri="{FF2B5EF4-FFF2-40B4-BE49-F238E27FC236}">
                <a16:creationId xmlns:a16="http://schemas.microsoft.com/office/drawing/2014/main" id="{74AAF988-A87A-4E22-9C63-9ADE817F9B54}"/>
              </a:ext>
            </a:extLst>
          </p:cNvPr>
          <p:cNvGrpSpPr>
            <a:grpSpLocks/>
          </p:cNvGrpSpPr>
          <p:nvPr/>
        </p:nvGrpSpPr>
        <p:grpSpPr bwMode="auto">
          <a:xfrm>
            <a:off x="769938" y="4192761"/>
            <a:ext cx="7546749" cy="631785"/>
            <a:chOff x="769834" y="3957356"/>
            <a:chExt cx="7546852" cy="631786"/>
          </a:xfrm>
        </p:grpSpPr>
        <p:grpSp>
          <p:nvGrpSpPr>
            <p:cNvPr id="52" name="Group 44">
              <a:extLst>
                <a:ext uri="{FF2B5EF4-FFF2-40B4-BE49-F238E27FC236}">
                  <a16:creationId xmlns:a16="http://schemas.microsoft.com/office/drawing/2014/main" id="{D8284C1E-EF82-4D5A-9E67-EC49DC17B1A7}"/>
                </a:ext>
              </a:extLst>
            </p:cNvPr>
            <p:cNvGrpSpPr>
              <a:grpSpLocks/>
            </p:cNvGrpSpPr>
            <p:nvPr/>
          </p:nvGrpSpPr>
          <p:grpSpPr bwMode="auto">
            <a:xfrm>
              <a:off x="769834" y="3957356"/>
              <a:ext cx="5552561" cy="631786"/>
              <a:chOff x="769834" y="3428999"/>
              <a:chExt cx="5552561" cy="631786"/>
            </a:xfrm>
          </p:grpSpPr>
          <p:sp>
            <p:nvSpPr>
              <p:cNvPr id="55" name="Rectangle 54">
                <a:extLst>
                  <a:ext uri="{FF2B5EF4-FFF2-40B4-BE49-F238E27FC236}">
                    <a16:creationId xmlns:a16="http://schemas.microsoft.com/office/drawing/2014/main" id="{DC810085-252D-4FEB-8952-2C8614EADF20}"/>
                  </a:ext>
                </a:extLst>
              </p:cNvPr>
              <p:cNvSpPr/>
              <p:nvPr/>
            </p:nvSpPr>
            <p:spPr>
              <a:xfrm>
                <a:off x="769834" y="3471861"/>
                <a:ext cx="5552561" cy="588924"/>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56" name="Group 43">
                <a:extLst>
                  <a:ext uri="{FF2B5EF4-FFF2-40B4-BE49-F238E27FC236}">
                    <a16:creationId xmlns:a16="http://schemas.microsoft.com/office/drawing/2014/main" id="{F43869A7-1CB5-474D-A886-2BD425DF9EE5}"/>
                  </a:ext>
                </a:extLst>
              </p:cNvPr>
              <p:cNvGrpSpPr>
                <a:grpSpLocks/>
              </p:cNvGrpSpPr>
              <p:nvPr/>
            </p:nvGrpSpPr>
            <p:grpSpPr bwMode="auto">
              <a:xfrm>
                <a:off x="923925" y="3428999"/>
                <a:ext cx="614587" cy="104775"/>
                <a:chOff x="7225665" y="3428999"/>
                <a:chExt cx="614587" cy="104775"/>
              </a:xfrm>
            </p:grpSpPr>
            <p:sp>
              <p:nvSpPr>
                <p:cNvPr id="65" name="Oval 64">
                  <a:extLst>
                    <a:ext uri="{FF2B5EF4-FFF2-40B4-BE49-F238E27FC236}">
                      <a16:creationId xmlns:a16="http://schemas.microsoft.com/office/drawing/2014/main" id="{2F0F1D55-E4AE-4FD3-858C-EC171C011286}"/>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6" name="Oval 65">
                  <a:extLst>
                    <a:ext uri="{FF2B5EF4-FFF2-40B4-BE49-F238E27FC236}">
                      <a16:creationId xmlns:a16="http://schemas.microsoft.com/office/drawing/2014/main" id="{FB9F1706-4C0D-4A00-92A0-A3C100D3959A}"/>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7" name="Oval 66">
                  <a:extLst>
                    <a:ext uri="{FF2B5EF4-FFF2-40B4-BE49-F238E27FC236}">
                      <a16:creationId xmlns:a16="http://schemas.microsoft.com/office/drawing/2014/main" id="{2FC080EA-6094-405B-B5BC-50575C2F8098}"/>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54" name="Rectangle 9">
              <a:extLst>
                <a:ext uri="{FF2B5EF4-FFF2-40B4-BE49-F238E27FC236}">
                  <a16:creationId xmlns:a16="http://schemas.microsoft.com/office/drawing/2014/main" id="{5821FDFE-6FF6-42CF-BD2F-5B46A0718CEB}"/>
                </a:ext>
              </a:extLst>
            </p:cNvPr>
            <p:cNvSpPr>
              <a:spLocks noChangeArrowheads="1"/>
            </p:cNvSpPr>
            <p:nvPr/>
          </p:nvSpPr>
          <p:spPr bwMode="auto">
            <a:xfrm>
              <a:off x="857037" y="4097533"/>
              <a:ext cx="74596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What things could have been dangerous? </a:t>
              </a:r>
            </a:p>
          </p:txBody>
        </p:sp>
      </p:grpSp>
      <p:grpSp>
        <p:nvGrpSpPr>
          <p:cNvPr id="39" name="Box">
            <a:extLst>
              <a:ext uri="{FF2B5EF4-FFF2-40B4-BE49-F238E27FC236}">
                <a16:creationId xmlns:a16="http://schemas.microsoft.com/office/drawing/2014/main" id="{3A46580F-04DB-467D-8BC8-092E8B968B07}"/>
              </a:ext>
            </a:extLst>
          </p:cNvPr>
          <p:cNvGrpSpPr>
            <a:grpSpLocks/>
          </p:cNvGrpSpPr>
          <p:nvPr/>
        </p:nvGrpSpPr>
        <p:grpSpPr bwMode="auto">
          <a:xfrm>
            <a:off x="769938" y="5089744"/>
            <a:ext cx="7546749" cy="629609"/>
            <a:chOff x="769834" y="3957356"/>
            <a:chExt cx="7546852" cy="629610"/>
          </a:xfrm>
        </p:grpSpPr>
        <p:grpSp>
          <p:nvGrpSpPr>
            <p:cNvPr id="40" name="Group 44">
              <a:extLst>
                <a:ext uri="{FF2B5EF4-FFF2-40B4-BE49-F238E27FC236}">
                  <a16:creationId xmlns:a16="http://schemas.microsoft.com/office/drawing/2014/main" id="{EB01741C-C21D-4FAA-A217-6BF04F15F7C5}"/>
                </a:ext>
              </a:extLst>
            </p:cNvPr>
            <p:cNvGrpSpPr>
              <a:grpSpLocks/>
            </p:cNvGrpSpPr>
            <p:nvPr/>
          </p:nvGrpSpPr>
          <p:grpSpPr bwMode="auto">
            <a:xfrm>
              <a:off x="769834" y="3957356"/>
              <a:ext cx="5552561" cy="629610"/>
              <a:chOff x="769834" y="3428999"/>
              <a:chExt cx="5552561" cy="629610"/>
            </a:xfrm>
          </p:grpSpPr>
          <p:sp>
            <p:nvSpPr>
              <p:cNvPr id="42" name="Rectangle 41">
                <a:extLst>
                  <a:ext uri="{FF2B5EF4-FFF2-40B4-BE49-F238E27FC236}">
                    <a16:creationId xmlns:a16="http://schemas.microsoft.com/office/drawing/2014/main" id="{9E5632CC-6D87-4172-9B9B-ECE434FCC2DE}"/>
                  </a:ext>
                </a:extLst>
              </p:cNvPr>
              <p:cNvSpPr/>
              <p:nvPr/>
            </p:nvSpPr>
            <p:spPr>
              <a:xfrm>
                <a:off x="769834" y="3471862"/>
                <a:ext cx="5552561" cy="586747"/>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44" name="Group 43">
                <a:extLst>
                  <a:ext uri="{FF2B5EF4-FFF2-40B4-BE49-F238E27FC236}">
                    <a16:creationId xmlns:a16="http://schemas.microsoft.com/office/drawing/2014/main" id="{1584706F-5BD9-4496-8D60-92C35303E456}"/>
                  </a:ext>
                </a:extLst>
              </p:cNvPr>
              <p:cNvGrpSpPr>
                <a:grpSpLocks/>
              </p:cNvGrpSpPr>
              <p:nvPr/>
            </p:nvGrpSpPr>
            <p:grpSpPr bwMode="auto">
              <a:xfrm>
                <a:off x="923925" y="3428999"/>
                <a:ext cx="614587" cy="104775"/>
                <a:chOff x="7225665" y="3428999"/>
                <a:chExt cx="614587" cy="104775"/>
              </a:xfrm>
            </p:grpSpPr>
            <p:sp>
              <p:nvSpPr>
                <p:cNvPr id="45" name="Oval 44">
                  <a:extLst>
                    <a:ext uri="{FF2B5EF4-FFF2-40B4-BE49-F238E27FC236}">
                      <a16:creationId xmlns:a16="http://schemas.microsoft.com/office/drawing/2014/main" id="{9EC98668-128C-446B-B590-687375C7E572}"/>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6" name="Oval 45">
                  <a:extLst>
                    <a:ext uri="{FF2B5EF4-FFF2-40B4-BE49-F238E27FC236}">
                      <a16:creationId xmlns:a16="http://schemas.microsoft.com/office/drawing/2014/main" id="{212DD00F-E4E6-4007-BF7D-1BB57641B9F1}"/>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47" name="Oval 46">
                  <a:extLst>
                    <a:ext uri="{FF2B5EF4-FFF2-40B4-BE49-F238E27FC236}">
                      <a16:creationId xmlns:a16="http://schemas.microsoft.com/office/drawing/2014/main" id="{9CCCA599-1ADE-4275-B243-BA6137423A5D}"/>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41" name="Rectangle 9">
              <a:extLst>
                <a:ext uri="{FF2B5EF4-FFF2-40B4-BE49-F238E27FC236}">
                  <a16:creationId xmlns:a16="http://schemas.microsoft.com/office/drawing/2014/main" id="{55E35C68-6E38-48AD-8C87-6DB0F6FB232B}"/>
                </a:ext>
              </a:extLst>
            </p:cNvPr>
            <p:cNvSpPr>
              <a:spLocks noChangeArrowheads="1"/>
            </p:cNvSpPr>
            <p:nvPr/>
          </p:nvSpPr>
          <p:spPr bwMode="auto">
            <a:xfrm>
              <a:off x="857037" y="4097533"/>
              <a:ext cx="74596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What can we do each day to stay safe?</a:t>
              </a:r>
            </a:p>
          </p:txBody>
        </p:sp>
      </p:grpSp>
      <p:pic>
        <p:nvPicPr>
          <p:cNvPr id="16" name="Picture 15">
            <a:extLst>
              <a:ext uri="{FF2B5EF4-FFF2-40B4-BE49-F238E27FC236}">
                <a16:creationId xmlns:a16="http://schemas.microsoft.com/office/drawing/2014/main" id="{C58F9C97-5E7E-4DF5-BD80-44D518AA757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5196676" y="1428205"/>
            <a:ext cx="2504620" cy="5438503"/>
          </a:xfrm>
          <a:prstGeom prst="rect">
            <a:avLst/>
          </a:prstGeom>
        </p:spPr>
      </p:pic>
      <p:sp>
        <p:nvSpPr>
          <p:cNvPr id="19" name="Thought Bubble: Cloud 18">
            <a:extLst>
              <a:ext uri="{FF2B5EF4-FFF2-40B4-BE49-F238E27FC236}">
                <a16:creationId xmlns:a16="http://schemas.microsoft.com/office/drawing/2014/main" id="{CA2CEA2A-1A66-4D95-972D-3082A2B61B33}"/>
              </a:ext>
            </a:extLst>
          </p:cNvPr>
          <p:cNvSpPr/>
          <p:nvPr/>
        </p:nvSpPr>
        <p:spPr>
          <a:xfrm>
            <a:off x="888274" y="1232307"/>
            <a:ext cx="3065417" cy="2573341"/>
          </a:xfrm>
          <a:prstGeom prst="cloudCallout">
            <a:avLst>
              <a:gd name="adj1" fmla="val 91313"/>
              <a:gd name="adj2" fmla="val 2236"/>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2" name="Picture 21">
            <a:extLst>
              <a:ext uri="{FF2B5EF4-FFF2-40B4-BE49-F238E27FC236}">
                <a16:creationId xmlns:a16="http://schemas.microsoft.com/office/drawing/2014/main" id="{3C0C67DE-70CA-45EF-BCA9-4773B884BE48}"/>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55650" y="1959428"/>
            <a:ext cx="1640110" cy="1589315"/>
          </a:xfrm>
          <a:prstGeom prst="rect">
            <a:avLst/>
          </a:prstGeom>
        </p:spPr>
      </p:pic>
      <p:pic>
        <p:nvPicPr>
          <p:cNvPr id="24" name="Picture 23">
            <a:extLst>
              <a:ext uri="{FF2B5EF4-FFF2-40B4-BE49-F238E27FC236}">
                <a16:creationId xmlns:a16="http://schemas.microsoft.com/office/drawing/2014/main" id="{336DE396-37EC-46B5-9115-3E420125D5D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820090" y="1227835"/>
            <a:ext cx="1655091" cy="1295474"/>
          </a:xfrm>
          <a:prstGeom prst="rect">
            <a:avLst/>
          </a:prstGeom>
        </p:spPr>
      </p:pic>
      <p:pic>
        <p:nvPicPr>
          <p:cNvPr id="27" name="Picture 26">
            <a:extLst>
              <a:ext uri="{FF2B5EF4-FFF2-40B4-BE49-F238E27FC236}">
                <a16:creationId xmlns:a16="http://schemas.microsoft.com/office/drawing/2014/main" id="{C253E74C-37AC-4698-BE52-87739DDA5723}"/>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040638" y="2420983"/>
            <a:ext cx="1773718" cy="1150375"/>
          </a:xfrm>
          <a:prstGeom prst="rect">
            <a:avLst/>
          </a:prstGeom>
        </p:spPr>
      </p:pic>
      <p:grpSp>
        <p:nvGrpSpPr>
          <p:cNvPr id="57" name="Box">
            <a:extLst>
              <a:ext uri="{FF2B5EF4-FFF2-40B4-BE49-F238E27FC236}">
                <a16:creationId xmlns:a16="http://schemas.microsoft.com/office/drawing/2014/main" id="{72327128-AEAD-40E8-A39B-9FBC8FF7AECD}"/>
              </a:ext>
            </a:extLst>
          </p:cNvPr>
          <p:cNvGrpSpPr>
            <a:grpSpLocks/>
          </p:cNvGrpSpPr>
          <p:nvPr/>
        </p:nvGrpSpPr>
        <p:grpSpPr bwMode="auto">
          <a:xfrm>
            <a:off x="769938" y="1545360"/>
            <a:ext cx="7618412" cy="1136880"/>
            <a:chOff x="769834" y="3957356"/>
            <a:chExt cx="7618516" cy="1136881"/>
          </a:xfrm>
        </p:grpSpPr>
        <p:grpSp>
          <p:nvGrpSpPr>
            <p:cNvPr id="58" name="Group 44">
              <a:extLst>
                <a:ext uri="{FF2B5EF4-FFF2-40B4-BE49-F238E27FC236}">
                  <a16:creationId xmlns:a16="http://schemas.microsoft.com/office/drawing/2014/main" id="{E7B6F64E-16CB-4354-B2B3-1679A9DD813F}"/>
                </a:ext>
              </a:extLst>
            </p:cNvPr>
            <p:cNvGrpSpPr>
              <a:grpSpLocks/>
            </p:cNvGrpSpPr>
            <p:nvPr/>
          </p:nvGrpSpPr>
          <p:grpSpPr bwMode="auto">
            <a:xfrm>
              <a:off x="769834" y="3957356"/>
              <a:ext cx="7618516" cy="1136881"/>
              <a:chOff x="769834" y="3428999"/>
              <a:chExt cx="7618516" cy="1136881"/>
            </a:xfrm>
          </p:grpSpPr>
          <p:sp>
            <p:nvSpPr>
              <p:cNvPr id="60" name="Rectangle 59">
                <a:extLst>
                  <a:ext uri="{FF2B5EF4-FFF2-40B4-BE49-F238E27FC236}">
                    <a16:creationId xmlns:a16="http://schemas.microsoft.com/office/drawing/2014/main" id="{3428A80F-1A22-4091-961F-4B08DF32A663}"/>
                  </a:ext>
                </a:extLst>
              </p:cNvPr>
              <p:cNvSpPr/>
              <p:nvPr/>
            </p:nvSpPr>
            <p:spPr>
              <a:xfrm>
                <a:off x="769834" y="3471861"/>
                <a:ext cx="7618516" cy="1094019"/>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61" name="Group 43">
                <a:extLst>
                  <a:ext uri="{FF2B5EF4-FFF2-40B4-BE49-F238E27FC236}">
                    <a16:creationId xmlns:a16="http://schemas.microsoft.com/office/drawing/2014/main" id="{BB98B82C-FA83-4876-A122-558B53F6EC79}"/>
                  </a:ext>
                </a:extLst>
              </p:cNvPr>
              <p:cNvGrpSpPr>
                <a:grpSpLocks/>
              </p:cNvGrpSpPr>
              <p:nvPr/>
            </p:nvGrpSpPr>
            <p:grpSpPr bwMode="auto">
              <a:xfrm>
                <a:off x="923925" y="3428999"/>
                <a:ext cx="614587" cy="104775"/>
                <a:chOff x="7225665" y="3428999"/>
                <a:chExt cx="614587" cy="104775"/>
              </a:xfrm>
            </p:grpSpPr>
            <p:sp>
              <p:nvSpPr>
                <p:cNvPr id="62" name="Oval 61">
                  <a:extLst>
                    <a:ext uri="{FF2B5EF4-FFF2-40B4-BE49-F238E27FC236}">
                      <a16:creationId xmlns:a16="http://schemas.microsoft.com/office/drawing/2014/main" id="{198B2B25-F6EB-405E-BE6E-FC6E0311A55B}"/>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3" name="Oval 62">
                  <a:extLst>
                    <a:ext uri="{FF2B5EF4-FFF2-40B4-BE49-F238E27FC236}">
                      <a16:creationId xmlns:a16="http://schemas.microsoft.com/office/drawing/2014/main" id="{931E7E89-1F46-4BEB-8B85-887299342CC3}"/>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64" name="Oval 63">
                  <a:extLst>
                    <a:ext uri="{FF2B5EF4-FFF2-40B4-BE49-F238E27FC236}">
                      <a16:creationId xmlns:a16="http://schemas.microsoft.com/office/drawing/2014/main" id="{961EA8F9-C5D4-470A-9E32-A2AC938A8486}"/>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59" name="Rectangle 9">
              <a:extLst>
                <a:ext uri="{FF2B5EF4-FFF2-40B4-BE49-F238E27FC236}">
                  <a16:creationId xmlns:a16="http://schemas.microsoft.com/office/drawing/2014/main" id="{A40BBE1D-C6B2-4B61-9044-579BD54B45EC}"/>
                </a:ext>
              </a:extLst>
            </p:cNvPr>
            <p:cNvSpPr>
              <a:spLocks noChangeArrowheads="1"/>
            </p:cNvSpPr>
            <p:nvPr/>
          </p:nvSpPr>
          <p:spPr bwMode="auto">
            <a:xfrm>
              <a:off x="857037" y="4097533"/>
              <a:ext cx="7459649" cy="92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When we are online, there might be hazards too. Just like in real life, we should think about how we can stay safe and do the right thing to avoid or deal with anything that might make us uncomfortable.</a:t>
              </a:r>
            </a:p>
          </p:txBody>
        </p:sp>
      </p:grpSp>
      <p:grpSp>
        <p:nvGrpSpPr>
          <p:cNvPr id="77" name="Box">
            <a:extLst>
              <a:ext uri="{FF2B5EF4-FFF2-40B4-BE49-F238E27FC236}">
                <a16:creationId xmlns:a16="http://schemas.microsoft.com/office/drawing/2014/main" id="{FB09AE63-D449-4625-BEB6-48084511F077}"/>
              </a:ext>
            </a:extLst>
          </p:cNvPr>
          <p:cNvGrpSpPr>
            <a:grpSpLocks/>
          </p:cNvGrpSpPr>
          <p:nvPr/>
        </p:nvGrpSpPr>
        <p:grpSpPr bwMode="auto">
          <a:xfrm>
            <a:off x="769938" y="2999689"/>
            <a:ext cx="5256393" cy="858208"/>
            <a:chOff x="769834" y="3957356"/>
            <a:chExt cx="5256465" cy="858209"/>
          </a:xfrm>
        </p:grpSpPr>
        <p:grpSp>
          <p:nvGrpSpPr>
            <p:cNvPr id="78" name="Group 44">
              <a:extLst>
                <a:ext uri="{FF2B5EF4-FFF2-40B4-BE49-F238E27FC236}">
                  <a16:creationId xmlns:a16="http://schemas.microsoft.com/office/drawing/2014/main" id="{4D157782-C196-4019-8F27-011DC0ADEE71}"/>
                </a:ext>
              </a:extLst>
            </p:cNvPr>
            <p:cNvGrpSpPr>
              <a:grpSpLocks/>
            </p:cNvGrpSpPr>
            <p:nvPr/>
          </p:nvGrpSpPr>
          <p:grpSpPr bwMode="auto">
            <a:xfrm>
              <a:off x="769834" y="3957356"/>
              <a:ext cx="5256465" cy="858209"/>
              <a:chOff x="769834" y="3428999"/>
              <a:chExt cx="5256465" cy="858209"/>
            </a:xfrm>
          </p:grpSpPr>
          <p:sp>
            <p:nvSpPr>
              <p:cNvPr id="80" name="Rectangle 79">
                <a:extLst>
                  <a:ext uri="{FF2B5EF4-FFF2-40B4-BE49-F238E27FC236}">
                    <a16:creationId xmlns:a16="http://schemas.microsoft.com/office/drawing/2014/main" id="{A2813CF9-E304-458E-9C3C-0277452391FC}"/>
                  </a:ext>
                </a:extLst>
              </p:cNvPr>
              <p:cNvSpPr/>
              <p:nvPr/>
            </p:nvSpPr>
            <p:spPr>
              <a:xfrm>
                <a:off x="769834" y="3471861"/>
                <a:ext cx="5256465" cy="815347"/>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81" name="Group 43">
                <a:extLst>
                  <a:ext uri="{FF2B5EF4-FFF2-40B4-BE49-F238E27FC236}">
                    <a16:creationId xmlns:a16="http://schemas.microsoft.com/office/drawing/2014/main" id="{2680E1D9-EBA4-409F-A8F0-0F0C791FFB46}"/>
                  </a:ext>
                </a:extLst>
              </p:cNvPr>
              <p:cNvGrpSpPr>
                <a:grpSpLocks/>
              </p:cNvGrpSpPr>
              <p:nvPr/>
            </p:nvGrpSpPr>
            <p:grpSpPr bwMode="auto">
              <a:xfrm>
                <a:off x="923925" y="3428999"/>
                <a:ext cx="614587" cy="104775"/>
                <a:chOff x="7225665" y="3428999"/>
                <a:chExt cx="614587" cy="104775"/>
              </a:xfrm>
            </p:grpSpPr>
            <p:sp>
              <p:nvSpPr>
                <p:cNvPr id="82" name="Oval 81">
                  <a:extLst>
                    <a:ext uri="{FF2B5EF4-FFF2-40B4-BE49-F238E27FC236}">
                      <a16:creationId xmlns:a16="http://schemas.microsoft.com/office/drawing/2014/main" id="{EDCF8E9E-BC7E-460B-A647-1AFF6FB79E8E}"/>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3" name="Oval 82">
                  <a:extLst>
                    <a:ext uri="{FF2B5EF4-FFF2-40B4-BE49-F238E27FC236}">
                      <a16:creationId xmlns:a16="http://schemas.microsoft.com/office/drawing/2014/main" id="{EF14E79F-9A90-4FB7-994B-D382089C0A3A}"/>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84" name="Oval 83">
                  <a:extLst>
                    <a:ext uri="{FF2B5EF4-FFF2-40B4-BE49-F238E27FC236}">
                      <a16:creationId xmlns:a16="http://schemas.microsoft.com/office/drawing/2014/main" id="{F39D678F-45DE-4E43-9459-760675FC15D2}"/>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79" name="Rectangle 9">
              <a:extLst>
                <a:ext uri="{FF2B5EF4-FFF2-40B4-BE49-F238E27FC236}">
                  <a16:creationId xmlns:a16="http://schemas.microsoft.com/office/drawing/2014/main" id="{7B60C334-1178-4FDB-AC3A-5E1CA4E42437}"/>
                </a:ext>
              </a:extLst>
            </p:cNvPr>
            <p:cNvSpPr>
              <a:spLocks noChangeArrowheads="1"/>
            </p:cNvSpPr>
            <p:nvPr/>
          </p:nvSpPr>
          <p:spPr bwMode="auto">
            <a:xfrm>
              <a:off x="857038" y="4097533"/>
              <a:ext cx="4751245"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We can </a:t>
              </a:r>
              <a:r>
                <a:rPr lang="en-GB" altLang="en-US" b="1" dirty="0">
                  <a:solidFill>
                    <a:schemeClr val="tx1"/>
                  </a:solidFill>
                </a:rPr>
                <a:t>judge</a:t>
              </a:r>
              <a:r>
                <a:rPr lang="en-GB" altLang="en-US" dirty="0">
                  <a:solidFill>
                    <a:schemeClr val="tx1"/>
                  </a:solidFill>
                </a:rPr>
                <a:t> websites and decide if they are appropriate for us to use.</a:t>
              </a:r>
            </a:p>
          </p:txBody>
        </p:sp>
      </p:grpSp>
      <p:pic>
        <p:nvPicPr>
          <p:cNvPr id="30" name="Picture 29">
            <a:extLst>
              <a:ext uri="{FF2B5EF4-FFF2-40B4-BE49-F238E27FC236}">
                <a16:creationId xmlns:a16="http://schemas.microsoft.com/office/drawing/2014/main" id="{DFBE4B95-D9FC-4133-9667-AE3E0DBC877E}"/>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870128" y="2795451"/>
            <a:ext cx="3518222" cy="4071257"/>
          </a:xfrm>
          <a:prstGeom prst="rect">
            <a:avLst/>
          </a:prstGeom>
        </p:spPr>
      </p:pic>
    </p:spTree>
    <p:extLst>
      <p:ext uri="{BB962C8B-B14F-4D97-AF65-F5344CB8AC3E}">
        <p14:creationId xmlns:p14="http://schemas.microsoft.com/office/powerpoint/2010/main" val="2852184844"/>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14:presetBounceEnd="50000">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14:bounceEnd="50000">
                                          <p:cBhvr additive="base">
                                            <p:cTn id="11" dur="500" fill="hold"/>
                                            <p:tgtEl>
                                              <p:spTgt spid="22"/>
                                            </p:tgtEl>
                                            <p:attrNameLst>
                                              <p:attrName>ppt_x</p:attrName>
                                            </p:attrNameLst>
                                          </p:cBhvr>
                                          <p:tavLst>
                                            <p:tav tm="0">
                                              <p:val>
                                                <p:strVal val="#ppt_x"/>
                                              </p:val>
                                            </p:tav>
                                            <p:tav tm="100000">
                                              <p:val>
                                                <p:strVal val="#ppt_x"/>
                                              </p:val>
                                            </p:tav>
                                          </p:tavLst>
                                        </p:anim>
                                        <p:anim calcmode="lin" valueType="num" p14:bounceEnd="50000">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14:presetBounceEnd="44000">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14:bounceEnd="44000">
                                          <p:cBhvr additive="base">
                                            <p:cTn id="16" dur="500" fill="hold"/>
                                            <p:tgtEl>
                                              <p:spTgt spid="27"/>
                                            </p:tgtEl>
                                            <p:attrNameLst>
                                              <p:attrName>ppt_x</p:attrName>
                                            </p:attrNameLst>
                                          </p:cBhvr>
                                          <p:tavLst>
                                            <p:tav tm="0">
                                              <p:val>
                                                <p:strVal val="#ppt_x"/>
                                              </p:val>
                                            </p:tav>
                                            <p:tav tm="100000">
                                              <p:val>
                                                <p:strVal val="#ppt_x"/>
                                              </p:val>
                                            </p:tav>
                                          </p:tavLst>
                                        </p:anim>
                                        <p:anim calcmode="lin" valueType="num" p14:bounceEnd="44000">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14:presetBounceEnd="50000">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14:bounceEnd="50000">
                                          <p:cBhvr additive="base">
                                            <p:cTn id="21" dur="500" fill="hold"/>
                                            <p:tgtEl>
                                              <p:spTgt spid="24"/>
                                            </p:tgtEl>
                                            <p:attrNameLst>
                                              <p:attrName>ppt_x</p:attrName>
                                            </p:attrNameLst>
                                          </p:cBhvr>
                                          <p:tavLst>
                                            <p:tav tm="0">
                                              <p:val>
                                                <p:strVal val="#ppt_x"/>
                                              </p:val>
                                            </p:tav>
                                            <p:tav tm="100000">
                                              <p:val>
                                                <p:strVal val="#ppt_x"/>
                                              </p:val>
                                            </p:tav>
                                          </p:tavLst>
                                        </p:anim>
                                        <p:anim calcmode="lin" valueType="num" p14:bounceEnd="50000">
                                          <p:cBhvr additive="base">
                                            <p:cTn id="22"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anim calcmode="lin" valueType="num">
                                          <p:cBhvr>
                                            <p:cTn id="28" dur="500" fill="hold"/>
                                            <p:tgtEl>
                                              <p:spTgt spid="39"/>
                                            </p:tgtEl>
                                            <p:attrNameLst>
                                              <p:attrName>ppt_x</p:attrName>
                                            </p:attrNameLst>
                                          </p:cBhvr>
                                          <p:tavLst>
                                            <p:tav tm="0">
                                              <p:val>
                                                <p:strVal val="#ppt_x"/>
                                              </p:val>
                                            </p:tav>
                                            <p:tav tm="100000">
                                              <p:val>
                                                <p:strVal val="#ppt_x"/>
                                              </p:val>
                                            </p:tav>
                                          </p:tavLst>
                                        </p:anim>
                                        <p:anim calcmode="lin" valueType="num">
                                          <p:cBhvr>
                                            <p:cTn id="29" dur="5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27"/>
                                            </p:tgtEl>
                                          </p:cBhvr>
                                        </p:animEffect>
                                        <p:set>
                                          <p:cBhvr>
                                            <p:cTn id="40" dur="1" fill="hold">
                                              <p:stCondLst>
                                                <p:cond delay="499"/>
                                              </p:stCondLst>
                                            </p:cTn>
                                            <p:tgtEl>
                                              <p:spTgt spid="27"/>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39"/>
                                            </p:tgtEl>
                                          </p:cBhvr>
                                        </p:animEffect>
                                        <p:set>
                                          <p:cBhvr>
                                            <p:cTn id="46" dur="1" fill="hold">
                                              <p:stCondLst>
                                                <p:cond delay="499"/>
                                              </p:stCondLst>
                                            </p:cTn>
                                            <p:tgtEl>
                                              <p:spTgt spid="39"/>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43"/>
                                            </p:tgtEl>
                                          </p:cBhvr>
                                        </p:animEffect>
                                        <p:set>
                                          <p:cBhvr>
                                            <p:cTn id="49" dur="1" fill="hold">
                                              <p:stCondLst>
                                                <p:cond delay="499"/>
                                              </p:stCondLst>
                                            </p:cTn>
                                            <p:tgtEl>
                                              <p:spTgt spid="43"/>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16"/>
                                            </p:tgtEl>
                                          </p:cBhvr>
                                        </p:animEffect>
                                        <p:set>
                                          <p:cBhvr>
                                            <p:cTn id="52" dur="1" fill="hold">
                                              <p:stCondLst>
                                                <p:cond delay="499"/>
                                              </p:stCondLst>
                                            </p:cTn>
                                            <p:tgtEl>
                                              <p:spTgt spid="16"/>
                                            </p:tgtEl>
                                            <p:attrNameLst>
                                              <p:attrName>style.visibility</p:attrName>
                                            </p:attrNameLst>
                                          </p:cBhvr>
                                          <p:to>
                                            <p:strVal val="hidden"/>
                                          </p:to>
                                        </p:set>
                                      </p:childTnLst>
                                    </p:cTn>
                                  </p:par>
                                </p:childTnLst>
                              </p:cTn>
                            </p:par>
                            <p:par>
                              <p:cTn id="53" fill="hold">
                                <p:stCondLst>
                                  <p:cond delay="500"/>
                                </p:stCondLst>
                                <p:childTnLst>
                                  <p:par>
                                    <p:cTn id="54" presetID="42" presetClass="entr" presetSubtype="0" fill="hold" nodeType="afterEffect">
                                      <p:stCondLst>
                                        <p:cond delay="0"/>
                                      </p:stCondLst>
                                      <p:childTnLst>
                                        <p:set>
                                          <p:cBhvr>
                                            <p:cTn id="55" dur="1" fill="hold">
                                              <p:stCondLst>
                                                <p:cond delay="0"/>
                                              </p:stCondLst>
                                            </p:cTn>
                                            <p:tgtEl>
                                              <p:spTgt spid="57"/>
                                            </p:tgtEl>
                                            <p:attrNameLst>
                                              <p:attrName>style.visibility</p:attrName>
                                            </p:attrNameLst>
                                          </p:cBhvr>
                                          <p:to>
                                            <p:strVal val="visible"/>
                                          </p:to>
                                        </p:set>
                                        <p:animEffect transition="in" filter="fade">
                                          <p:cBhvr>
                                            <p:cTn id="56" dur="500"/>
                                            <p:tgtEl>
                                              <p:spTgt spid="57"/>
                                            </p:tgtEl>
                                          </p:cBhvr>
                                        </p:animEffect>
                                        <p:anim calcmode="lin" valueType="num">
                                          <p:cBhvr>
                                            <p:cTn id="57" dur="500" fill="hold"/>
                                            <p:tgtEl>
                                              <p:spTgt spid="57"/>
                                            </p:tgtEl>
                                            <p:attrNameLst>
                                              <p:attrName>ppt_x</p:attrName>
                                            </p:attrNameLst>
                                          </p:cBhvr>
                                          <p:tavLst>
                                            <p:tav tm="0">
                                              <p:val>
                                                <p:strVal val="#ppt_x"/>
                                              </p:val>
                                            </p:tav>
                                            <p:tav tm="100000">
                                              <p:val>
                                                <p:strVal val="#ppt_x"/>
                                              </p:val>
                                            </p:tav>
                                          </p:tavLst>
                                        </p:anim>
                                        <p:anim calcmode="lin" valueType="num">
                                          <p:cBhvr>
                                            <p:cTn id="58" dur="5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14:presetBounceEnd="56000">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14:bounceEnd="56000">
                                          <p:cBhvr additive="base">
                                            <p:cTn id="63" dur="750" fill="hold"/>
                                            <p:tgtEl>
                                              <p:spTgt spid="30"/>
                                            </p:tgtEl>
                                            <p:attrNameLst>
                                              <p:attrName>ppt_x</p:attrName>
                                            </p:attrNameLst>
                                          </p:cBhvr>
                                          <p:tavLst>
                                            <p:tav tm="0">
                                              <p:val>
                                                <p:strVal val="#ppt_x"/>
                                              </p:val>
                                            </p:tav>
                                            <p:tav tm="100000">
                                              <p:val>
                                                <p:strVal val="#ppt_x"/>
                                              </p:val>
                                            </p:tav>
                                          </p:tavLst>
                                        </p:anim>
                                        <p:anim calcmode="lin" valueType="num" p14:bounceEnd="56000">
                                          <p:cBhvr additive="base">
                                            <p:cTn id="64" dur="750" fill="hold"/>
                                            <p:tgtEl>
                                              <p:spTgt spid="30"/>
                                            </p:tgtEl>
                                            <p:attrNameLst>
                                              <p:attrName>ppt_y</p:attrName>
                                            </p:attrNameLst>
                                          </p:cBhvr>
                                          <p:tavLst>
                                            <p:tav tm="0">
                                              <p:val>
                                                <p:strVal val="1+#ppt_h/2"/>
                                              </p:val>
                                            </p:tav>
                                            <p:tav tm="100000">
                                              <p:val>
                                                <p:strVal val="#ppt_y"/>
                                              </p:val>
                                            </p:tav>
                                          </p:tavLst>
                                        </p:anim>
                                      </p:childTnLst>
                                    </p:cTn>
                                  </p:par>
                                </p:childTnLst>
                              </p:cTn>
                            </p:par>
                            <p:par>
                              <p:cTn id="65" fill="hold">
                                <p:stCondLst>
                                  <p:cond delay="750"/>
                                </p:stCondLst>
                                <p:childTnLst>
                                  <p:par>
                                    <p:cTn id="66" presetID="42" presetClass="entr" presetSubtype="0" fill="hold" nodeType="after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fade">
                                          <p:cBhvr>
                                            <p:cTn id="68" dur="500"/>
                                            <p:tgtEl>
                                              <p:spTgt spid="77"/>
                                            </p:tgtEl>
                                          </p:cBhvr>
                                        </p:animEffect>
                                        <p:anim calcmode="lin" valueType="num">
                                          <p:cBhvr>
                                            <p:cTn id="69" dur="500" fill="hold"/>
                                            <p:tgtEl>
                                              <p:spTgt spid="77"/>
                                            </p:tgtEl>
                                            <p:attrNameLst>
                                              <p:attrName>ppt_x</p:attrName>
                                            </p:attrNameLst>
                                          </p:cBhvr>
                                          <p:tavLst>
                                            <p:tav tm="0">
                                              <p:val>
                                                <p:strVal val="#ppt_x"/>
                                              </p:val>
                                            </p:tav>
                                            <p:tav tm="100000">
                                              <p:val>
                                                <p:strVal val="#ppt_x"/>
                                              </p:val>
                                            </p:tav>
                                          </p:tavLst>
                                        </p:anim>
                                        <p:anim calcmode="lin" valueType="num">
                                          <p:cBhvr>
                                            <p:cTn id="70" dur="5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500"/>
                                            <p:tgtEl>
                                              <p:spTgt spid="19"/>
                                            </p:tgtEl>
                                          </p:cBhvr>
                                        </p:animEffect>
                                      </p:childTnLst>
                                    </p:cTn>
                                  </p:par>
                                </p:childTnLst>
                              </p:cTn>
                            </p:par>
                            <p:par>
                              <p:cTn id="8" fill="hold">
                                <p:stCondLst>
                                  <p:cond delay="500"/>
                                </p:stCondLst>
                                <p:childTnLst>
                                  <p:par>
                                    <p:cTn id="9" presetID="2" presetClass="entr" presetSubtype="1" fill="hold" nodeType="afterEffect">
                                      <p:stCondLst>
                                        <p:cond delay="0"/>
                                      </p:stCondLst>
                                      <p:childTnLst>
                                        <p:set>
                                          <p:cBhvr>
                                            <p:cTn id="10" dur="1" fill="hold">
                                              <p:stCondLst>
                                                <p:cond delay="0"/>
                                              </p:stCondLst>
                                            </p:cTn>
                                            <p:tgtEl>
                                              <p:spTgt spid="22"/>
                                            </p:tgtEl>
                                            <p:attrNameLst>
                                              <p:attrName>style.visibility</p:attrName>
                                            </p:attrNameLst>
                                          </p:cBhvr>
                                          <p:to>
                                            <p:strVal val="visible"/>
                                          </p:to>
                                        </p:set>
                                        <p:anim calcmode="lin" valueType="num">
                                          <p:cBhvr additive="base">
                                            <p:cTn id="11" dur="500" fill="hold"/>
                                            <p:tgtEl>
                                              <p:spTgt spid="22"/>
                                            </p:tgtEl>
                                            <p:attrNameLst>
                                              <p:attrName>ppt_x</p:attrName>
                                            </p:attrNameLst>
                                          </p:cBhvr>
                                          <p:tavLst>
                                            <p:tav tm="0">
                                              <p:val>
                                                <p:strVal val="#ppt_x"/>
                                              </p:val>
                                            </p:tav>
                                            <p:tav tm="100000">
                                              <p:val>
                                                <p:strVal val="#ppt_x"/>
                                              </p:val>
                                            </p:tav>
                                          </p:tavLst>
                                        </p:anim>
                                        <p:anim calcmode="lin" valueType="num">
                                          <p:cBhvr additive="base">
                                            <p:cTn id="12" dur="500" fill="hold"/>
                                            <p:tgtEl>
                                              <p:spTgt spid="22"/>
                                            </p:tgtEl>
                                            <p:attrNameLst>
                                              <p:attrName>ppt_y</p:attrName>
                                            </p:attrNameLst>
                                          </p:cBhvr>
                                          <p:tavLst>
                                            <p:tav tm="0">
                                              <p:val>
                                                <p:strVal val="0-#ppt_h/2"/>
                                              </p:val>
                                            </p:tav>
                                            <p:tav tm="100000">
                                              <p:val>
                                                <p:strVal val="#ppt_y"/>
                                              </p:val>
                                            </p:tav>
                                          </p:tavLst>
                                        </p:anim>
                                      </p:childTnLst>
                                    </p:cTn>
                                  </p:par>
                                </p:childTnLst>
                              </p:cTn>
                            </p:par>
                            <p:par>
                              <p:cTn id="13" fill="hold">
                                <p:stCondLst>
                                  <p:cond delay="1000"/>
                                </p:stCondLst>
                                <p:childTnLst>
                                  <p:par>
                                    <p:cTn id="14" presetID="2" presetClass="entr" presetSubtype="1" fill="hold" nodeType="afterEffect">
                                      <p:stCondLst>
                                        <p:cond delay="0"/>
                                      </p:stCondLst>
                                      <p:childTnLst>
                                        <p:set>
                                          <p:cBhvr>
                                            <p:cTn id="15" dur="1" fill="hold">
                                              <p:stCondLst>
                                                <p:cond delay="0"/>
                                              </p:stCondLst>
                                            </p:cTn>
                                            <p:tgtEl>
                                              <p:spTgt spid="27"/>
                                            </p:tgtEl>
                                            <p:attrNameLst>
                                              <p:attrName>style.visibility</p:attrName>
                                            </p:attrNameLst>
                                          </p:cBhvr>
                                          <p:to>
                                            <p:strVal val="visible"/>
                                          </p:to>
                                        </p:set>
                                        <p:anim calcmode="lin" valueType="num">
                                          <p:cBhvr additive="base">
                                            <p:cTn id="16" dur="500" fill="hold"/>
                                            <p:tgtEl>
                                              <p:spTgt spid="27"/>
                                            </p:tgtEl>
                                            <p:attrNameLst>
                                              <p:attrName>ppt_x</p:attrName>
                                            </p:attrNameLst>
                                          </p:cBhvr>
                                          <p:tavLst>
                                            <p:tav tm="0">
                                              <p:val>
                                                <p:strVal val="#ppt_x"/>
                                              </p:val>
                                            </p:tav>
                                            <p:tav tm="100000">
                                              <p:val>
                                                <p:strVal val="#ppt_x"/>
                                              </p:val>
                                            </p:tav>
                                          </p:tavLst>
                                        </p:anim>
                                        <p:anim calcmode="lin" valueType="num">
                                          <p:cBhvr additive="base">
                                            <p:cTn id="17" dur="500" fill="hold"/>
                                            <p:tgtEl>
                                              <p:spTgt spid="27"/>
                                            </p:tgtEl>
                                            <p:attrNameLst>
                                              <p:attrName>ppt_y</p:attrName>
                                            </p:attrNameLst>
                                          </p:cBhvr>
                                          <p:tavLst>
                                            <p:tav tm="0">
                                              <p:val>
                                                <p:strVal val="0-#ppt_h/2"/>
                                              </p:val>
                                            </p:tav>
                                            <p:tav tm="100000">
                                              <p:val>
                                                <p:strVal val="#ppt_y"/>
                                              </p:val>
                                            </p:tav>
                                          </p:tavLst>
                                        </p:anim>
                                      </p:childTnLst>
                                    </p:cTn>
                                  </p:par>
                                </p:childTnLst>
                              </p:cTn>
                            </p:par>
                            <p:par>
                              <p:cTn id="18" fill="hold">
                                <p:stCondLst>
                                  <p:cond delay="1500"/>
                                </p:stCondLst>
                                <p:childTnLst>
                                  <p:par>
                                    <p:cTn id="19" presetID="2" presetClass="entr" presetSubtype="1" fill="hold" nodeType="afterEffect">
                                      <p:stCondLst>
                                        <p:cond delay="0"/>
                                      </p:stCondLst>
                                      <p:childTnLst>
                                        <p:set>
                                          <p:cBhvr>
                                            <p:cTn id="20" dur="1" fill="hold">
                                              <p:stCondLst>
                                                <p:cond delay="0"/>
                                              </p:stCondLst>
                                            </p:cTn>
                                            <p:tgtEl>
                                              <p:spTgt spid="24"/>
                                            </p:tgtEl>
                                            <p:attrNameLst>
                                              <p:attrName>style.visibility</p:attrName>
                                            </p:attrNameLst>
                                          </p:cBhvr>
                                          <p:to>
                                            <p:strVal val="visible"/>
                                          </p:to>
                                        </p:set>
                                        <p:anim calcmode="lin" valueType="num">
                                          <p:cBhvr additive="base">
                                            <p:cTn id="21" dur="500" fill="hold"/>
                                            <p:tgtEl>
                                              <p:spTgt spid="24"/>
                                            </p:tgtEl>
                                            <p:attrNameLst>
                                              <p:attrName>ppt_x</p:attrName>
                                            </p:attrNameLst>
                                          </p:cBhvr>
                                          <p:tavLst>
                                            <p:tav tm="0">
                                              <p:val>
                                                <p:strVal val="#ppt_x"/>
                                              </p:val>
                                            </p:tav>
                                            <p:tav tm="100000">
                                              <p:val>
                                                <p:strVal val="#ppt_x"/>
                                              </p:val>
                                            </p:tav>
                                          </p:tavLst>
                                        </p:anim>
                                        <p:anim calcmode="lin" valueType="num">
                                          <p:cBhvr additive="base">
                                            <p:cTn id="22" dur="500" fill="hold"/>
                                            <p:tgtEl>
                                              <p:spTgt spid="24"/>
                                            </p:tgtEl>
                                            <p:attrNameLst>
                                              <p:attrName>ppt_y</p:attrName>
                                            </p:attrNameLst>
                                          </p:cBhvr>
                                          <p:tavLst>
                                            <p:tav tm="0">
                                              <p:val>
                                                <p:strVal val="0-#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42" presetClass="entr" presetSubtype="0"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Effect transition="in" filter="fade">
                                          <p:cBhvr>
                                            <p:cTn id="27" dur="500"/>
                                            <p:tgtEl>
                                              <p:spTgt spid="39"/>
                                            </p:tgtEl>
                                          </p:cBhvr>
                                        </p:animEffect>
                                        <p:anim calcmode="lin" valueType="num">
                                          <p:cBhvr>
                                            <p:cTn id="28" dur="500" fill="hold"/>
                                            <p:tgtEl>
                                              <p:spTgt spid="39"/>
                                            </p:tgtEl>
                                            <p:attrNameLst>
                                              <p:attrName>ppt_x</p:attrName>
                                            </p:attrNameLst>
                                          </p:cBhvr>
                                          <p:tavLst>
                                            <p:tav tm="0">
                                              <p:val>
                                                <p:strVal val="#ppt_x"/>
                                              </p:val>
                                            </p:tav>
                                            <p:tav tm="100000">
                                              <p:val>
                                                <p:strVal val="#ppt_x"/>
                                              </p:val>
                                            </p:tav>
                                          </p:tavLst>
                                        </p:anim>
                                        <p:anim calcmode="lin" valueType="num">
                                          <p:cBhvr>
                                            <p:cTn id="29" dur="500" fill="hold"/>
                                            <p:tgtEl>
                                              <p:spTgt spid="39"/>
                                            </p:tgtEl>
                                            <p:attrNameLst>
                                              <p:attrName>ppt_y</p:attrName>
                                            </p:attrNameLst>
                                          </p:cBhvr>
                                          <p:tavLst>
                                            <p:tav tm="0">
                                              <p:val>
                                                <p:strVal val="#ppt_y+.1"/>
                                              </p:val>
                                            </p:tav>
                                            <p:tav tm="100000">
                                              <p:val>
                                                <p:strVal val="#ppt_y"/>
                                              </p:val>
                                            </p:tav>
                                          </p:tavLst>
                                        </p:anim>
                                      </p:childTnLst>
                                    </p:cTn>
                                  </p:par>
                                </p:childTnLst>
                              </p:cTn>
                            </p:par>
                          </p:childTnLst>
                        </p:cTn>
                      </p:par>
                      <p:par>
                        <p:cTn id="30" fill="hold">
                          <p:stCondLst>
                            <p:cond delay="indefinite"/>
                          </p:stCondLst>
                          <p:childTnLst>
                            <p:par>
                              <p:cTn id="31" fill="hold">
                                <p:stCondLst>
                                  <p:cond delay="0"/>
                                </p:stCondLst>
                                <p:childTnLst>
                                  <p:par>
                                    <p:cTn id="32" presetID="10" presetClass="exit" presetSubtype="0" fill="hold" grpId="1" nodeType="clickEffect">
                                      <p:stCondLst>
                                        <p:cond delay="0"/>
                                      </p:stCondLst>
                                      <p:childTnLst>
                                        <p:animEffect transition="out" filter="fade">
                                          <p:cBhvr>
                                            <p:cTn id="33" dur="500"/>
                                            <p:tgtEl>
                                              <p:spTgt spid="19"/>
                                            </p:tgtEl>
                                          </p:cBhvr>
                                        </p:animEffect>
                                        <p:set>
                                          <p:cBhvr>
                                            <p:cTn id="34" dur="1" fill="hold">
                                              <p:stCondLst>
                                                <p:cond delay="499"/>
                                              </p:stCondLst>
                                            </p:cTn>
                                            <p:tgtEl>
                                              <p:spTgt spid="19"/>
                                            </p:tgtEl>
                                            <p:attrNameLst>
                                              <p:attrName>style.visibility</p:attrName>
                                            </p:attrNameLst>
                                          </p:cBhvr>
                                          <p:to>
                                            <p:strVal val="hidden"/>
                                          </p:to>
                                        </p:set>
                                      </p:childTnLst>
                                    </p:cTn>
                                  </p:par>
                                  <p:par>
                                    <p:cTn id="35" presetID="10" presetClass="exit" presetSubtype="0" fill="hold" nodeType="withEffect">
                                      <p:stCondLst>
                                        <p:cond delay="0"/>
                                      </p:stCondLst>
                                      <p:childTnLst>
                                        <p:animEffect transition="out" filter="fade">
                                          <p:cBhvr>
                                            <p:cTn id="36" dur="500"/>
                                            <p:tgtEl>
                                              <p:spTgt spid="22"/>
                                            </p:tgtEl>
                                          </p:cBhvr>
                                        </p:animEffect>
                                        <p:set>
                                          <p:cBhvr>
                                            <p:cTn id="37" dur="1" fill="hold">
                                              <p:stCondLst>
                                                <p:cond delay="499"/>
                                              </p:stCondLst>
                                            </p:cTn>
                                            <p:tgtEl>
                                              <p:spTgt spid="22"/>
                                            </p:tgtEl>
                                            <p:attrNameLst>
                                              <p:attrName>style.visibility</p:attrName>
                                            </p:attrNameLst>
                                          </p:cBhvr>
                                          <p:to>
                                            <p:strVal val="hidden"/>
                                          </p:to>
                                        </p:set>
                                      </p:childTnLst>
                                    </p:cTn>
                                  </p:par>
                                  <p:par>
                                    <p:cTn id="38" presetID="10" presetClass="exit" presetSubtype="0" fill="hold" nodeType="withEffect">
                                      <p:stCondLst>
                                        <p:cond delay="0"/>
                                      </p:stCondLst>
                                      <p:childTnLst>
                                        <p:animEffect transition="out" filter="fade">
                                          <p:cBhvr>
                                            <p:cTn id="39" dur="500"/>
                                            <p:tgtEl>
                                              <p:spTgt spid="27"/>
                                            </p:tgtEl>
                                          </p:cBhvr>
                                        </p:animEffect>
                                        <p:set>
                                          <p:cBhvr>
                                            <p:cTn id="40" dur="1" fill="hold">
                                              <p:stCondLst>
                                                <p:cond delay="499"/>
                                              </p:stCondLst>
                                            </p:cTn>
                                            <p:tgtEl>
                                              <p:spTgt spid="27"/>
                                            </p:tgtEl>
                                            <p:attrNameLst>
                                              <p:attrName>style.visibility</p:attrName>
                                            </p:attrNameLst>
                                          </p:cBhvr>
                                          <p:to>
                                            <p:strVal val="hidden"/>
                                          </p:to>
                                        </p:set>
                                      </p:childTnLst>
                                    </p:cTn>
                                  </p:par>
                                  <p:par>
                                    <p:cTn id="41" presetID="10" presetClass="exit" presetSubtype="0" fill="hold" nodeType="withEffect">
                                      <p:stCondLst>
                                        <p:cond delay="0"/>
                                      </p:stCondLst>
                                      <p:childTnLst>
                                        <p:animEffect transition="out" filter="fade">
                                          <p:cBhvr>
                                            <p:cTn id="42" dur="500"/>
                                            <p:tgtEl>
                                              <p:spTgt spid="24"/>
                                            </p:tgtEl>
                                          </p:cBhvr>
                                        </p:animEffect>
                                        <p:set>
                                          <p:cBhvr>
                                            <p:cTn id="43" dur="1" fill="hold">
                                              <p:stCondLst>
                                                <p:cond delay="499"/>
                                              </p:stCondLst>
                                            </p:cTn>
                                            <p:tgtEl>
                                              <p:spTgt spid="24"/>
                                            </p:tgtEl>
                                            <p:attrNameLst>
                                              <p:attrName>style.visibility</p:attrName>
                                            </p:attrNameLst>
                                          </p:cBhvr>
                                          <p:to>
                                            <p:strVal val="hidden"/>
                                          </p:to>
                                        </p:set>
                                      </p:childTnLst>
                                    </p:cTn>
                                  </p:par>
                                  <p:par>
                                    <p:cTn id="44" presetID="10" presetClass="exit" presetSubtype="0" fill="hold" nodeType="withEffect">
                                      <p:stCondLst>
                                        <p:cond delay="0"/>
                                      </p:stCondLst>
                                      <p:childTnLst>
                                        <p:animEffect transition="out" filter="fade">
                                          <p:cBhvr>
                                            <p:cTn id="45" dur="500"/>
                                            <p:tgtEl>
                                              <p:spTgt spid="39"/>
                                            </p:tgtEl>
                                          </p:cBhvr>
                                        </p:animEffect>
                                        <p:set>
                                          <p:cBhvr>
                                            <p:cTn id="46" dur="1" fill="hold">
                                              <p:stCondLst>
                                                <p:cond delay="499"/>
                                              </p:stCondLst>
                                            </p:cTn>
                                            <p:tgtEl>
                                              <p:spTgt spid="39"/>
                                            </p:tgtEl>
                                            <p:attrNameLst>
                                              <p:attrName>style.visibility</p:attrName>
                                            </p:attrNameLst>
                                          </p:cBhvr>
                                          <p:to>
                                            <p:strVal val="hidden"/>
                                          </p:to>
                                        </p:set>
                                      </p:childTnLst>
                                    </p:cTn>
                                  </p:par>
                                  <p:par>
                                    <p:cTn id="47" presetID="10" presetClass="exit" presetSubtype="0" fill="hold" nodeType="withEffect">
                                      <p:stCondLst>
                                        <p:cond delay="0"/>
                                      </p:stCondLst>
                                      <p:childTnLst>
                                        <p:animEffect transition="out" filter="fade">
                                          <p:cBhvr>
                                            <p:cTn id="48" dur="500"/>
                                            <p:tgtEl>
                                              <p:spTgt spid="43"/>
                                            </p:tgtEl>
                                          </p:cBhvr>
                                        </p:animEffect>
                                        <p:set>
                                          <p:cBhvr>
                                            <p:cTn id="49" dur="1" fill="hold">
                                              <p:stCondLst>
                                                <p:cond delay="499"/>
                                              </p:stCondLst>
                                            </p:cTn>
                                            <p:tgtEl>
                                              <p:spTgt spid="43"/>
                                            </p:tgtEl>
                                            <p:attrNameLst>
                                              <p:attrName>style.visibility</p:attrName>
                                            </p:attrNameLst>
                                          </p:cBhvr>
                                          <p:to>
                                            <p:strVal val="hidden"/>
                                          </p:to>
                                        </p:set>
                                      </p:childTnLst>
                                    </p:cTn>
                                  </p:par>
                                  <p:par>
                                    <p:cTn id="50" presetID="10" presetClass="exit" presetSubtype="0" fill="hold" nodeType="withEffect">
                                      <p:stCondLst>
                                        <p:cond delay="0"/>
                                      </p:stCondLst>
                                      <p:childTnLst>
                                        <p:animEffect transition="out" filter="fade">
                                          <p:cBhvr>
                                            <p:cTn id="51" dur="500"/>
                                            <p:tgtEl>
                                              <p:spTgt spid="16"/>
                                            </p:tgtEl>
                                          </p:cBhvr>
                                        </p:animEffect>
                                        <p:set>
                                          <p:cBhvr>
                                            <p:cTn id="52" dur="1" fill="hold">
                                              <p:stCondLst>
                                                <p:cond delay="499"/>
                                              </p:stCondLst>
                                            </p:cTn>
                                            <p:tgtEl>
                                              <p:spTgt spid="16"/>
                                            </p:tgtEl>
                                            <p:attrNameLst>
                                              <p:attrName>style.visibility</p:attrName>
                                            </p:attrNameLst>
                                          </p:cBhvr>
                                          <p:to>
                                            <p:strVal val="hidden"/>
                                          </p:to>
                                        </p:set>
                                      </p:childTnLst>
                                    </p:cTn>
                                  </p:par>
                                </p:childTnLst>
                              </p:cTn>
                            </p:par>
                            <p:par>
                              <p:cTn id="53" fill="hold">
                                <p:stCondLst>
                                  <p:cond delay="500"/>
                                </p:stCondLst>
                                <p:childTnLst>
                                  <p:par>
                                    <p:cTn id="54" presetID="42" presetClass="entr" presetSubtype="0" fill="hold" nodeType="afterEffect">
                                      <p:stCondLst>
                                        <p:cond delay="0"/>
                                      </p:stCondLst>
                                      <p:childTnLst>
                                        <p:set>
                                          <p:cBhvr>
                                            <p:cTn id="55" dur="1" fill="hold">
                                              <p:stCondLst>
                                                <p:cond delay="0"/>
                                              </p:stCondLst>
                                            </p:cTn>
                                            <p:tgtEl>
                                              <p:spTgt spid="57"/>
                                            </p:tgtEl>
                                            <p:attrNameLst>
                                              <p:attrName>style.visibility</p:attrName>
                                            </p:attrNameLst>
                                          </p:cBhvr>
                                          <p:to>
                                            <p:strVal val="visible"/>
                                          </p:to>
                                        </p:set>
                                        <p:animEffect transition="in" filter="fade">
                                          <p:cBhvr>
                                            <p:cTn id="56" dur="500"/>
                                            <p:tgtEl>
                                              <p:spTgt spid="57"/>
                                            </p:tgtEl>
                                          </p:cBhvr>
                                        </p:animEffect>
                                        <p:anim calcmode="lin" valueType="num">
                                          <p:cBhvr>
                                            <p:cTn id="57" dur="500" fill="hold"/>
                                            <p:tgtEl>
                                              <p:spTgt spid="57"/>
                                            </p:tgtEl>
                                            <p:attrNameLst>
                                              <p:attrName>ppt_x</p:attrName>
                                            </p:attrNameLst>
                                          </p:cBhvr>
                                          <p:tavLst>
                                            <p:tav tm="0">
                                              <p:val>
                                                <p:strVal val="#ppt_x"/>
                                              </p:val>
                                            </p:tav>
                                            <p:tav tm="100000">
                                              <p:val>
                                                <p:strVal val="#ppt_x"/>
                                              </p:val>
                                            </p:tav>
                                          </p:tavLst>
                                        </p:anim>
                                        <p:anim calcmode="lin" valueType="num">
                                          <p:cBhvr>
                                            <p:cTn id="58" dur="500" fill="hold"/>
                                            <p:tgtEl>
                                              <p:spTgt spid="57"/>
                                            </p:tgtEl>
                                            <p:attrNameLst>
                                              <p:attrName>ppt_y</p:attrName>
                                            </p:attrNameLst>
                                          </p:cBhvr>
                                          <p:tavLst>
                                            <p:tav tm="0">
                                              <p:val>
                                                <p:strVal val="#ppt_y+.1"/>
                                              </p:val>
                                            </p:tav>
                                            <p:tav tm="100000">
                                              <p:val>
                                                <p:strVal val="#ppt_y"/>
                                              </p:val>
                                            </p:tav>
                                          </p:tavLst>
                                        </p:anim>
                                      </p:childTnLst>
                                    </p:cTn>
                                  </p:par>
                                </p:childTnLst>
                              </p:cTn>
                            </p:par>
                          </p:childTnLst>
                        </p:cTn>
                      </p:par>
                      <p:par>
                        <p:cTn id="59" fill="hold">
                          <p:stCondLst>
                            <p:cond delay="indefinite"/>
                          </p:stCondLst>
                          <p:childTnLst>
                            <p:par>
                              <p:cTn id="60" fill="hold">
                                <p:stCondLst>
                                  <p:cond delay="0"/>
                                </p:stCondLst>
                                <p:childTnLst>
                                  <p:par>
                                    <p:cTn id="61" presetID="2" presetClass="entr" presetSubtype="4" fill="hold" nodeType="clickEffect">
                                      <p:stCondLst>
                                        <p:cond delay="0"/>
                                      </p:stCondLst>
                                      <p:childTnLst>
                                        <p:set>
                                          <p:cBhvr>
                                            <p:cTn id="62" dur="1" fill="hold">
                                              <p:stCondLst>
                                                <p:cond delay="0"/>
                                              </p:stCondLst>
                                            </p:cTn>
                                            <p:tgtEl>
                                              <p:spTgt spid="30"/>
                                            </p:tgtEl>
                                            <p:attrNameLst>
                                              <p:attrName>style.visibility</p:attrName>
                                            </p:attrNameLst>
                                          </p:cBhvr>
                                          <p:to>
                                            <p:strVal val="visible"/>
                                          </p:to>
                                        </p:set>
                                        <p:anim calcmode="lin" valueType="num">
                                          <p:cBhvr additive="base">
                                            <p:cTn id="63" dur="750" fill="hold"/>
                                            <p:tgtEl>
                                              <p:spTgt spid="30"/>
                                            </p:tgtEl>
                                            <p:attrNameLst>
                                              <p:attrName>ppt_x</p:attrName>
                                            </p:attrNameLst>
                                          </p:cBhvr>
                                          <p:tavLst>
                                            <p:tav tm="0">
                                              <p:val>
                                                <p:strVal val="#ppt_x"/>
                                              </p:val>
                                            </p:tav>
                                            <p:tav tm="100000">
                                              <p:val>
                                                <p:strVal val="#ppt_x"/>
                                              </p:val>
                                            </p:tav>
                                          </p:tavLst>
                                        </p:anim>
                                        <p:anim calcmode="lin" valueType="num">
                                          <p:cBhvr additive="base">
                                            <p:cTn id="64" dur="750" fill="hold"/>
                                            <p:tgtEl>
                                              <p:spTgt spid="30"/>
                                            </p:tgtEl>
                                            <p:attrNameLst>
                                              <p:attrName>ppt_y</p:attrName>
                                            </p:attrNameLst>
                                          </p:cBhvr>
                                          <p:tavLst>
                                            <p:tav tm="0">
                                              <p:val>
                                                <p:strVal val="1+#ppt_h/2"/>
                                              </p:val>
                                            </p:tav>
                                            <p:tav tm="100000">
                                              <p:val>
                                                <p:strVal val="#ppt_y"/>
                                              </p:val>
                                            </p:tav>
                                          </p:tavLst>
                                        </p:anim>
                                      </p:childTnLst>
                                    </p:cTn>
                                  </p:par>
                                </p:childTnLst>
                              </p:cTn>
                            </p:par>
                            <p:par>
                              <p:cTn id="65" fill="hold">
                                <p:stCondLst>
                                  <p:cond delay="750"/>
                                </p:stCondLst>
                                <p:childTnLst>
                                  <p:par>
                                    <p:cTn id="66" presetID="42" presetClass="entr" presetSubtype="0" fill="hold" nodeType="afterEffect">
                                      <p:stCondLst>
                                        <p:cond delay="0"/>
                                      </p:stCondLst>
                                      <p:childTnLst>
                                        <p:set>
                                          <p:cBhvr>
                                            <p:cTn id="67" dur="1" fill="hold">
                                              <p:stCondLst>
                                                <p:cond delay="0"/>
                                              </p:stCondLst>
                                            </p:cTn>
                                            <p:tgtEl>
                                              <p:spTgt spid="77"/>
                                            </p:tgtEl>
                                            <p:attrNameLst>
                                              <p:attrName>style.visibility</p:attrName>
                                            </p:attrNameLst>
                                          </p:cBhvr>
                                          <p:to>
                                            <p:strVal val="visible"/>
                                          </p:to>
                                        </p:set>
                                        <p:animEffect transition="in" filter="fade">
                                          <p:cBhvr>
                                            <p:cTn id="68" dur="500"/>
                                            <p:tgtEl>
                                              <p:spTgt spid="77"/>
                                            </p:tgtEl>
                                          </p:cBhvr>
                                        </p:animEffect>
                                        <p:anim calcmode="lin" valueType="num">
                                          <p:cBhvr>
                                            <p:cTn id="69" dur="500" fill="hold"/>
                                            <p:tgtEl>
                                              <p:spTgt spid="77"/>
                                            </p:tgtEl>
                                            <p:attrNameLst>
                                              <p:attrName>ppt_x</p:attrName>
                                            </p:attrNameLst>
                                          </p:cBhvr>
                                          <p:tavLst>
                                            <p:tav tm="0">
                                              <p:val>
                                                <p:strVal val="#ppt_x"/>
                                              </p:val>
                                            </p:tav>
                                            <p:tav tm="100000">
                                              <p:val>
                                                <p:strVal val="#ppt_x"/>
                                              </p:val>
                                            </p:tav>
                                          </p:tavLst>
                                        </p:anim>
                                        <p:anim calcmode="lin" valueType="num">
                                          <p:cBhvr>
                                            <p:cTn id="70" dur="500" fill="hold"/>
                                            <p:tgtEl>
                                              <p:spTgt spid="7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animBg="1"/>
          <p:bldP spid="19" grpId="1" animBg="1"/>
        </p:bldLst>
      </p:timing>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 name="Picture 60">
            <a:extLst>
              <a:ext uri="{FF2B5EF4-FFF2-40B4-BE49-F238E27FC236}">
                <a16:creationId xmlns:a16="http://schemas.microsoft.com/office/drawing/2014/main" id="{060B4E55-A9E0-4985-B1F9-12630F225F9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870128" y="2795451"/>
            <a:ext cx="3518222" cy="4071257"/>
          </a:xfrm>
          <a:prstGeom prst="rect">
            <a:avLst/>
          </a:prstGeom>
        </p:spPr>
      </p:pic>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How to Judge</a:t>
            </a:r>
          </a:p>
        </p:txBody>
      </p:sp>
      <p:grpSp>
        <p:nvGrpSpPr>
          <p:cNvPr id="4" name="Box">
            <a:extLst>
              <a:ext uri="{FF2B5EF4-FFF2-40B4-BE49-F238E27FC236}">
                <a16:creationId xmlns:a16="http://schemas.microsoft.com/office/drawing/2014/main" id="{D5C9E427-9E5F-4AC5-817E-55DB3AC419B8}"/>
              </a:ext>
            </a:extLst>
          </p:cNvPr>
          <p:cNvGrpSpPr>
            <a:grpSpLocks/>
          </p:cNvGrpSpPr>
          <p:nvPr/>
        </p:nvGrpSpPr>
        <p:grpSpPr bwMode="auto">
          <a:xfrm>
            <a:off x="769938" y="1554066"/>
            <a:ext cx="7546749" cy="631787"/>
            <a:chOff x="769834" y="3957356"/>
            <a:chExt cx="7546852" cy="631788"/>
          </a:xfrm>
        </p:grpSpPr>
        <p:grpSp>
          <p:nvGrpSpPr>
            <p:cNvPr id="5" name="Group 44">
              <a:extLst>
                <a:ext uri="{FF2B5EF4-FFF2-40B4-BE49-F238E27FC236}">
                  <a16:creationId xmlns:a16="http://schemas.microsoft.com/office/drawing/2014/main" id="{31DD0373-3F51-40DB-A84C-623E1D04D877}"/>
                </a:ext>
              </a:extLst>
            </p:cNvPr>
            <p:cNvGrpSpPr>
              <a:grpSpLocks/>
            </p:cNvGrpSpPr>
            <p:nvPr/>
          </p:nvGrpSpPr>
          <p:grpSpPr bwMode="auto">
            <a:xfrm>
              <a:off x="769834" y="3957356"/>
              <a:ext cx="6735854" cy="631788"/>
              <a:chOff x="769834" y="3428999"/>
              <a:chExt cx="6735854" cy="631788"/>
            </a:xfrm>
          </p:grpSpPr>
          <p:sp>
            <p:nvSpPr>
              <p:cNvPr id="7" name="Rectangle 6">
                <a:extLst>
                  <a:ext uri="{FF2B5EF4-FFF2-40B4-BE49-F238E27FC236}">
                    <a16:creationId xmlns:a16="http://schemas.microsoft.com/office/drawing/2014/main" id="{A8EC3097-A736-4099-9CA8-56B419E938AB}"/>
                  </a:ext>
                </a:extLst>
              </p:cNvPr>
              <p:cNvSpPr/>
              <p:nvPr/>
            </p:nvSpPr>
            <p:spPr>
              <a:xfrm>
                <a:off x="769834" y="3471862"/>
                <a:ext cx="6735854" cy="588925"/>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8" name="Group 43">
                <a:extLst>
                  <a:ext uri="{FF2B5EF4-FFF2-40B4-BE49-F238E27FC236}">
                    <a16:creationId xmlns:a16="http://schemas.microsoft.com/office/drawing/2014/main" id="{D9CC17E3-DBC3-4E7D-95CE-ABF385CC35AC}"/>
                  </a:ext>
                </a:extLst>
              </p:cNvPr>
              <p:cNvGrpSpPr>
                <a:grpSpLocks/>
              </p:cNvGrpSpPr>
              <p:nvPr/>
            </p:nvGrpSpPr>
            <p:grpSpPr bwMode="auto">
              <a:xfrm>
                <a:off x="923925" y="3428999"/>
                <a:ext cx="614587" cy="104775"/>
                <a:chOff x="7225665" y="3428999"/>
                <a:chExt cx="614587" cy="104775"/>
              </a:xfrm>
            </p:grpSpPr>
            <p:sp>
              <p:nvSpPr>
                <p:cNvPr id="9" name="Oval 8">
                  <a:extLst>
                    <a:ext uri="{FF2B5EF4-FFF2-40B4-BE49-F238E27FC236}">
                      <a16:creationId xmlns:a16="http://schemas.microsoft.com/office/drawing/2014/main" id="{CB428E21-FD5A-408F-8925-583A59E9147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a:ext uri="{FF2B5EF4-FFF2-40B4-BE49-F238E27FC236}">
                      <a16:creationId xmlns:a16="http://schemas.microsoft.com/office/drawing/2014/main" id="{6002C6D1-C36F-4D26-ADDB-4944A1219F5C}"/>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Oval 10">
                  <a:extLst>
                    <a:ext uri="{FF2B5EF4-FFF2-40B4-BE49-F238E27FC236}">
                      <a16:creationId xmlns:a16="http://schemas.microsoft.com/office/drawing/2014/main" id="{23F83B0D-3361-4A19-9AEA-067302C007D4}"/>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6" name="Rectangle 9">
              <a:extLst>
                <a:ext uri="{FF2B5EF4-FFF2-40B4-BE49-F238E27FC236}">
                  <a16:creationId xmlns:a16="http://schemas.microsoft.com/office/drawing/2014/main" id="{09F5C9F8-135B-4554-B792-4C5F1626FDF7}"/>
                </a:ext>
              </a:extLst>
            </p:cNvPr>
            <p:cNvSpPr>
              <a:spLocks noChangeArrowheads="1"/>
            </p:cNvSpPr>
            <p:nvPr/>
          </p:nvSpPr>
          <p:spPr bwMode="auto">
            <a:xfrm>
              <a:off x="857037" y="4097533"/>
              <a:ext cx="74596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How can you tell if a website is safe for children to use?</a:t>
              </a:r>
            </a:p>
          </p:txBody>
        </p:sp>
      </p:grpSp>
      <p:sp>
        <p:nvSpPr>
          <p:cNvPr id="3" name="Rectangle 2">
            <a:extLst>
              <a:ext uri="{FF2B5EF4-FFF2-40B4-BE49-F238E27FC236}">
                <a16:creationId xmlns:a16="http://schemas.microsoft.com/office/drawing/2014/main" id="{352CADC6-EF70-4ECA-BB00-817CFE1A3C4C}"/>
              </a:ext>
            </a:extLst>
          </p:cNvPr>
          <p:cNvSpPr/>
          <p:nvPr/>
        </p:nvSpPr>
        <p:spPr>
          <a:xfrm>
            <a:off x="677271" y="2391732"/>
            <a:ext cx="4572000" cy="646331"/>
          </a:xfrm>
          <a:prstGeom prst="rect">
            <a:avLst/>
          </a:prstGeom>
        </p:spPr>
        <p:txBody>
          <a:bodyPr>
            <a:spAutoFit/>
          </a:bodyPr>
          <a:lstStyle/>
          <a:p>
            <a:pPr marL="285750" indent="-285750">
              <a:buFont typeface="Wingdings" panose="05000000000000000000" pitchFamily="2" charset="2"/>
              <a:buChar char="ü"/>
            </a:pPr>
            <a:r>
              <a:rPr lang="en-GB" dirty="0"/>
              <a:t>The language should be easy to understand.</a:t>
            </a:r>
          </a:p>
        </p:txBody>
      </p:sp>
      <p:sp>
        <p:nvSpPr>
          <p:cNvPr id="25" name="Rectangle 24">
            <a:extLst>
              <a:ext uri="{FF2B5EF4-FFF2-40B4-BE49-F238E27FC236}">
                <a16:creationId xmlns:a16="http://schemas.microsoft.com/office/drawing/2014/main" id="{A97E62B6-DA63-45B5-9154-632A0E5A459A}"/>
              </a:ext>
            </a:extLst>
          </p:cNvPr>
          <p:cNvSpPr/>
          <p:nvPr/>
        </p:nvSpPr>
        <p:spPr>
          <a:xfrm>
            <a:off x="677271" y="3212403"/>
            <a:ext cx="4461478" cy="369332"/>
          </a:xfrm>
          <a:prstGeom prst="rect">
            <a:avLst/>
          </a:prstGeom>
        </p:spPr>
        <p:txBody>
          <a:bodyPr wrap="none">
            <a:spAutoFit/>
          </a:bodyPr>
          <a:lstStyle/>
          <a:p>
            <a:pPr marL="285750" indent="-285750">
              <a:buFont typeface="Wingdings" panose="05000000000000000000" pitchFamily="2" charset="2"/>
              <a:buChar char="ü"/>
            </a:pPr>
            <a:r>
              <a:rPr lang="en-GB" dirty="0"/>
              <a:t>There might be fun games or activities.</a:t>
            </a:r>
          </a:p>
        </p:txBody>
      </p:sp>
      <p:sp>
        <p:nvSpPr>
          <p:cNvPr id="44" name="Rectangle 43">
            <a:extLst>
              <a:ext uri="{FF2B5EF4-FFF2-40B4-BE49-F238E27FC236}">
                <a16:creationId xmlns:a16="http://schemas.microsoft.com/office/drawing/2014/main" id="{9E41AB3F-D54D-4959-B56F-696787B48CAF}"/>
              </a:ext>
            </a:extLst>
          </p:cNvPr>
          <p:cNvSpPr/>
          <p:nvPr/>
        </p:nvSpPr>
        <p:spPr>
          <a:xfrm>
            <a:off x="677271" y="3756075"/>
            <a:ext cx="4572000" cy="646331"/>
          </a:xfrm>
          <a:prstGeom prst="rect">
            <a:avLst/>
          </a:prstGeom>
        </p:spPr>
        <p:txBody>
          <a:bodyPr>
            <a:spAutoFit/>
          </a:bodyPr>
          <a:lstStyle/>
          <a:p>
            <a:pPr marL="285750" indent="-285750">
              <a:buFont typeface="Wingdings" panose="05000000000000000000" pitchFamily="2" charset="2"/>
              <a:buChar char="ü"/>
            </a:pPr>
            <a:r>
              <a:rPr lang="en-GB" dirty="0"/>
              <a:t>There shouldn’t be space for strangers to talk to each other.</a:t>
            </a:r>
          </a:p>
        </p:txBody>
      </p:sp>
      <p:sp>
        <p:nvSpPr>
          <p:cNvPr id="46" name="Rectangle 45">
            <a:extLst>
              <a:ext uri="{FF2B5EF4-FFF2-40B4-BE49-F238E27FC236}">
                <a16:creationId xmlns:a16="http://schemas.microsoft.com/office/drawing/2014/main" id="{6F380AAD-5D44-4BC9-99A2-4A1E5AD1B973}"/>
              </a:ext>
            </a:extLst>
          </p:cNvPr>
          <p:cNvSpPr/>
          <p:nvPr/>
        </p:nvSpPr>
        <p:spPr>
          <a:xfrm>
            <a:off x="677271" y="4576746"/>
            <a:ext cx="4701928" cy="369332"/>
          </a:xfrm>
          <a:prstGeom prst="rect">
            <a:avLst/>
          </a:prstGeom>
        </p:spPr>
        <p:txBody>
          <a:bodyPr wrap="none">
            <a:spAutoFit/>
          </a:bodyPr>
          <a:lstStyle/>
          <a:p>
            <a:pPr marL="285750" indent="-285750">
              <a:buFont typeface="Wingdings" panose="05000000000000000000" pitchFamily="2" charset="2"/>
              <a:buChar char="ü"/>
            </a:pPr>
            <a:r>
              <a:rPr lang="en-GB" dirty="0"/>
              <a:t>There might be pictures and illustrations.</a:t>
            </a:r>
          </a:p>
        </p:txBody>
      </p:sp>
      <p:grpSp>
        <p:nvGrpSpPr>
          <p:cNvPr id="52" name="Group 51">
            <a:extLst>
              <a:ext uri="{FF2B5EF4-FFF2-40B4-BE49-F238E27FC236}">
                <a16:creationId xmlns:a16="http://schemas.microsoft.com/office/drawing/2014/main" id="{6E7E7863-C15D-45F4-9037-5B541A597F1D}"/>
              </a:ext>
            </a:extLst>
          </p:cNvPr>
          <p:cNvGrpSpPr/>
          <p:nvPr/>
        </p:nvGrpSpPr>
        <p:grpSpPr>
          <a:xfrm>
            <a:off x="6970250" y="1386906"/>
            <a:ext cx="855905" cy="838134"/>
            <a:chOff x="6474950" y="2082231"/>
            <a:chExt cx="855905" cy="838134"/>
          </a:xfrm>
        </p:grpSpPr>
        <p:sp>
          <p:nvSpPr>
            <p:cNvPr id="67" name="Yes">
              <a:extLst>
                <a:ext uri="{FF2B5EF4-FFF2-40B4-BE49-F238E27FC236}">
                  <a16:creationId xmlns:a16="http://schemas.microsoft.com/office/drawing/2014/main" id="{84E9E54E-8D40-4014-9D7B-516DD418FE07}"/>
                </a:ext>
              </a:extLst>
            </p:cNvPr>
            <p:cNvSpPr/>
            <p:nvPr/>
          </p:nvSpPr>
          <p:spPr bwMode="auto">
            <a:xfrm>
              <a:off x="6621780" y="2211290"/>
              <a:ext cx="709075" cy="709075"/>
            </a:xfrm>
            <a:prstGeom prst="ellipse">
              <a:avLst/>
            </a:prstGeom>
            <a:solidFill>
              <a:schemeClr val="bg1"/>
            </a:solidFill>
            <a:ln w="38100">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 name="Picture 50">
              <a:extLst>
                <a:ext uri="{FF2B5EF4-FFF2-40B4-BE49-F238E27FC236}">
                  <a16:creationId xmlns:a16="http://schemas.microsoft.com/office/drawing/2014/main" id="{FDD77452-55A8-492E-8D33-F173D7C2E3CF}"/>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474950" y="2082231"/>
              <a:ext cx="773576" cy="746693"/>
            </a:xfrm>
            <a:prstGeom prst="rect">
              <a:avLst/>
            </a:prstGeom>
          </p:spPr>
        </p:pic>
      </p:grpSp>
    </p:spTree>
    <p:extLst>
      <p:ext uri="{BB962C8B-B14F-4D97-AF65-F5344CB8AC3E}">
        <p14:creationId xmlns:p14="http://schemas.microsoft.com/office/powerpoint/2010/main" val="78500800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6000">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14:bounceEnd="56000">
                                          <p:cBhvr additive="base">
                                            <p:cTn id="7" dur="750" fill="hold"/>
                                            <p:tgtEl>
                                              <p:spTgt spid="61"/>
                                            </p:tgtEl>
                                            <p:attrNameLst>
                                              <p:attrName>ppt_x</p:attrName>
                                            </p:attrNameLst>
                                          </p:cBhvr>
                                          <p:tavLst>
                                            <p:tav tm="0">
                                              <p:val>
                                                <p:strVal val="#ppt_x"/>
                                              </p:val>
                                            </p:tav>
                                            <p:tav tm="100000">
                                              <p:val>
                                                <p:strVal val="#ppt_x"/>
                                              </p:val>
                                            </p:tav>
                                          </p:tavLst>
                                        </p:anim>
                                        <p:anim calcmode="lin" valueType="num" p14:bounceEnd="56000">
                                          <p:cBhvr additive="base">
                                            <p:cTn id="8" dur="75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P spid="44"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61"/>
                                            </p:tgtEl>
                                            <p:attrNameLst>
                                              <p:attrName>style.visibility</p:attrName>
                                            </p:attrNameLst>
                                          </p:cBhvr>
                                          <p:to>
                                            <p:strVal val="visible"/>
                                          </p:to>
                                        </p:set>
                                        <p:anim calcmode="lin" valueType="num">
                                          <p:cBhvr additive="base">
                                            <p:cTn id="7" dur="750" fill="hold"/>
                                            <p:tgtEl>
                                              <p:spTgt spid="61"/>
                                            </p:tgtEl>
                                            <p:attrNameLst>
                                              <p:attrName>ppt_x</p:attrName>
                                            </p:attrNameLst>
                                          </p:cBhvr>
                                          <p:tavLst>
                                            <p:tav tm="0">
                                              <p:val>
                                                <p:strVal val="#ppt_x"/>
                                              </p:val>
                                            </p:tav>
                                            <p:tav tm="100000">
                                              <p:val>
                                                <p:strVal val="#ppt_x"/>
                                              </p:val>
                                            </p:tav>
                                          </p:tavLst>
                                        </p:anim>
                                        <p:anim calcmode="lin" valueType="num">
                                          <p:cBhvr additive="base">
                                            <p:cTn id="8" dur="750" fill="hold"/>
                                            <p:tgtEl>
                                              <p:spTgt spid="61"/>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P spid="44" grpId="0"/>
          <p:bldP spid="46" grpId="0"/>
        </p:bldLst>
      </p:timing>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Group 11">
            <a:extLst>
              <a:ext uri="{FF2B5EF4-FFF2-40B4-BE49-F238E27FC236}">
                <a16:creationId xmlns:a16="http://schemas.microsoft.com/office/drawing/2014/main" id="{4FED8C91-F815-4CE1-AD98-9234D82B5346}"/>
              </a:ext>
            </a:extLst>
          </p:cNvPr>
          <p:cNvGrpSpPr/>
          <p:nvPr/>
        </p:nvGrpSpPr>
        <p:grpSpPr>
          <a:xfrm>
            <a:off x="4870128" y="2786743"/>
            <a:ext cx="3518222" cy="4071257"/>
            <a:chOff x="9289728" y="1271451"/>
            <a:chExt cx="3518222" cy="4071257"/>
          </a:xfrm>
        </p:grpSpPr>
        <p:pic>
          <p:nvPicPr>
            <p:cNvPr id="64" name="Picture 63">
              <a:extLst>
                <a:ext uri="{FF2B5EF4-FFF2-40B4-BE49-F238E27FC236}">
                  <a16:creationId xmlns:a16="http://schemas.microsoft.com/office/drawing/2014/main" id="{FC4714F0-43EF-40CD-8AA5-AB74170B6A42}"/>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89728" y="1271451"/>
              <a:ext cx="3518222" cy="4071257"/>
            </a:xfrm>
            <a:prstGeom prst="rect">
              <a:avLst/>
            </a:prstGeom>
          </p:spPr>
        </p:pic>
        <p:sp>
          <p:nvSpPr>
            <p:cNvPr id="65" name="Rectangle 64">
              <a:extLst>
                <a:ext uri="{FF2B5EF4-FFF2-40B4-BE49-F238E27FC236}">
                  <a16:creationId xmlns:a16="http://schemas.microsoft.com/office/drawing/2014/main" id="{C7A08E13-7709-4B24-AAA9-3764E7FE3C15}"/>
                </a:ext>
              </a:extLst>
            </p:cNvPr>
            <p:cNvSpPr/>
            <p:nvPr/>
          </p:nvSpPr>
          <p:spPr>
            <a:xfrm rot="18330778">
              <a:off x="10821074" y="2910897"/>
              <a:ext cx="211122" cy="143342"/>
            </a:xfrm>
            <a:prstGeom prst="rect">
              <a:avLst/>
            </a:prstGeom>
            <a:solidFill>
              <a:srgbClr val="FED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6" name="Rectangle 65">
              <a:extLst>
                <a:ext uri="{FF2B5EF4-FFF2-40B4-BE49-F238E27FC236}">
                  <a16:creationId xmlns:a16="http://schemas.microsoft.com/office/drawing/2014/main" id="{5AC65266-30A9-4255-8CBE-0EBD2E37812B}"/>
                </a:ext>
              </a:extLst>
            </p:cNvPr>
            <p:cNvSpPr/>
            <p:nvPr/>
          </p:nvSpPr>
          <p:spPr>
            <a:xfrm rot="3210055">
              <a:off x="11236713" y="2877671"/>
              <a:ext cx="204859" cy="150879"/>
            </a:xfrm>
            <a:prstGeom prst="rect">
              <a:avLst/>
            </a:prstGeom>
            <a:solidFill>
              <a:srgbClr val="FED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How to Judge</a:t>
            </a:r>
          </a:p>
        </p:txBody>
      </p:sp>
      <p:grpSp>
        <p:nvGrpSpPr>
          <p:cNvPr id="4" name="Box">
            <a:extLst>
              <a:ext uri="{FF2B5EF4-FFF2-40B4-BE49-F238E27FC236}">
                <a16:creationId xmlns:a16="http://schemas.microsoft.com/office/drawing/2014/main" id="{D5C9E427-9E5F-4AC5-817E-55DB3AC419B8}"/>
              </a:ext>
            </a:extLst>
          </p:cNvPr>
          <p:cNvGrpSpPr>
            <a:grpSpLocks/>
          </p:cNvGrpSpPr>
          <p:nvPr/>
        </p:nvGrpSpPr>
        <p:grpSpPr bwMode="auto">
          <a:xfrm>
            <a:off x="769938" y="1554067"/>
            <a:ext cx="6735762" cy="865283"/>
            <a:chOff x="769834" y="3957356"/>
            <a:chExt cx="6735854" cy="865284"/>
          </a:xfrm>
        </p:grpSpPr>
        <p:grpSp>
          <p:nvGrpSpPr>
            <p:cNvPr id="5" name="Group 44">
              <a:extLst>
                <a:ext uri="{FF2B5EF4-FFF2-40B4-BE49-F238E27FC236}">
                  <a16:creationId xmlns:a16="http://schemas.microsoft.com/office/drawing/2014/main" id="{31DD0373-3F51-40DB-A84C-623E1D04D877}"/>
                </a:ext>
              </a:extLst>
            </p:cNvPr>
            <p:cNvGrpSpPr>
              <a:grpSpLocks/>
            </p:cNvGrpSpPr>
            <p:nvPr/>
          </p:nvGrpSpPr>
          <p:grpSpPr bwMode="auto">
            <a:xfrm>
              <a:off x="769834" y="3957356"/>
              <a:ext cx="6735854" cy="865284"/>
              <a:chOff x="769834" y="3428999"/>
              <a:chExt cx="6735854" cy="865284"/>
            </a:xfrm>
          </p:grpSpPr>
          <p:sp>
            <p:nvSpPr>
              <p:cNvPr id="7" name="Rectangle 6">
                <a:extLst>
                  <a:ext uri="{FF2B5EF4-FFF2-40B4-BE49-F238E27FC236}">
                    <a16:creationId xmlns:a16="http://schemas.microsoft.com/office/drawing/2014/main" id="{A8EC3097-A736-4099-9CA8-56B419E938AB}"/>
                  </a:ext>
                </a:extLst>
              </p:cNvPr>
              <p:cNvSpPr/>
              <p:nvPr/>
            </p:nvSpPr>
            <p:spPr>
              <a:xfrm>
                <a:off x="769834" y="3471862"/>
                <a:ext cx="6735854" cy="822421"/>
              </a:xfrm>
              <a:prstGeom prst="rect">
                <a:avLst/>
              </a:prstGeom>
              <a:solidFill>
                <a:schemeClr val="bg1"/>
              </a:solidFill>
              <a:ln w="28575">
                <a:solidFill>
                  <a:srgbClr val="F9B1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8" name="Group 43">
                <a:extLst>
                  <a:ext uri="{FF2B5EF4-FFF2-40B4-BE49-F238E27FC236}">
                    <a16:creationId xmlns:a16="http://schemas.microsoft.com/office/drawing/2014/main" id="{D9CC17E3-DBC3-4E7D-95CE-ABF385CC35AC}"/>
                  </a:ext>
                </a:extLst>
              </p:cNvPr>
              <p:cNvGrpSpPr>
                <a:grpSpLocks/>
              </p:cNvGrpSpPr>
              <p:nvPr/>
            </p:nvGrpSpPr>
            <p:grpSpPr bwMode="auto">
              <a:xfrm>
                <a:off x="923925" y="3428999"/>
                <a:ext cx="614587" cy="104775"/>
                <a:chOff x="7225665" y="3428999"/>
                <a:chExt cx="614587" cy="104775"/>
              </a:xfrm>
            </p:grpSpPr>
            <p:sp>
              <p:nvSpPr>
                <p:cNvPr id="9" name="Oval 8">
                  <a:extLst>
                    <a:ext uri="{FF2B5EF4-FFF2-40B4-BE49-F238E27FC236}">
                      <a16:creationId xmlns:a16="http://schemas.microsoft.com/office/drawing/2014/main" id="{CB428E21-FD5A-408F-8925-583A59E9147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a:ext uri="{FF2B5EF4-FFF2-40B4-BE49-F238E27FC236}">
                      <a16:creationId xmlns:a16="http://schemas.microsoft.com/office/drawing/2014/main" id="{6002C6D1-C36F-4D26-ADDB-4944A1219F5C}"/>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Oval 10">
                  <a:extLst>
                    <a:ext uri="{FF2B5EF4-FFF2-40B4-BE49-F238E27FC236}">
                      <a16:creationId xmlns:a16="http://schemas.microsoft.com/office/drawing/2014/main" id="{23F83B0D-3361-4A19-9AEA-067302C007D4}"/>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6" name="Rectangle 9">
              <a:extLst>
                <a:ext uri="{FF2B5EF4-FFF2-40B4-BE49-F238E27FC236}">
                  <a16:creationId xmlns:a16="http://schemas.microsoft.com/office/drawing/2014/main" id="{09F5C9F8-135B-4554-B792-4C5F1626FDF7}"/>
                </a:ext>
              </a:extLst>
            </p:cNvPr>
            <p:cNvSpPr>
              <a:spLocks noChangeArrowheads="1"/>
            </p:cNvSpPr>
            <p:nvPr/>
          </p:nvSpPr>
          <p:spPr bwMode="auto">
            <a:xfrm>
              <a:off x="857037" y="4097533"/>
              <a:ext cx="6010467"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How can you tell if a website should be looked at with an adult to help you?</a:t>
              </a:r>
            </a:p>
          </p:txBody>
        </p:sp>
      </p:grpSp>
      <p:sp>
        <p:nvSpPr>
          <p:cNvPr id="3" name="Rectangle 2">
            <a:extLst>
              <a:ext uri="{FF2B5EF4-FFF2-40B4-BE49-F238E27FC236}">
                <a16:creationId xmlns:a16="http://schemas.microsoft.com/office/drawing/2014/main" id="{352CADC6-EF70-4ECA-BB00-817CFE1A3C4C}"/>
              </a:ext>
            </a:extLst>
          </p:cNvPr>
          <p:cNvSpPr/>
          <p:nvPr/>
        </p:nvSpPr>
        <p:spPr>
          <a:xfrm>
            <a:off x="677271" y="2486982"/>
            <a:ext cx="4572000" cy="646331"/>
          </a:xfrm>
          <a:prstGeom prst="rect">
            <a:avLst/>
          </a:prstGeom>
        </p:spPr>
        <p:txBody>
          <a:bodyPr>
            <a:spAutoFit/>
          </a:bodyPr>
          <a:lstStyle/>
          <a:p>
            <a:pPr marL="285750" indent="-285750">
              <a:buFont typeface="Wingdings" panose="05000000000000000000" pitchFamily="2" charset="2"/>
              <a:buChar char="ü"/>
            </a:pPr>
            <a:r>
              <a:rPr lang="en-GB" dirty="0"/>
              <a:t>It might ask for bank or card details to access something.</a:t>
            </a:r>
          </a:p>
        </p:txBody>
      </p:sp>
      <p:sp>
        <p:nvSpPr>
          <p:cNvPr id="25" name="Rectangle 24">
            <a:extLst>
              <a:ext uri="{FF2B5EF4-FFF2-40B4-BE49-F238E27FC236}">
                <a16:creationId xmlns:a16="http://schemas.microsoft.com/office/drawing/2014/main" id="{A97E62B6-DA63-45B5-9154-632A0E5A459A}"/>
              </a:ext>
            </a:extLst>
          </p:cNvPr>
          <p:cNvSpPr/>
          <p:nvPr/>
        </p:nvSpPr>
        <p:spPr>
          <a:xfrm>
            <a:off x="677271" y="3174303"/>
            <a:ext cx="4956485" cy="369332"/>
          </a:xfrm>
          <a:prstGeom prst="rect">
            <a:avLst/>
          </a:prstGeom>
        </p:spPr>
        <p:txBody>
          <a:bodyPr wrap="none">
            <a:spAutoFit/>
          </a:bodyPr>
          <a:lstStyle/>
          <a:p>
            <a:pPr marL="285750" indent="-285750">
              <a:buFont typeface="Wingdings" panose="05000000000000000000" pitchFamily="2" charset="2"/>
              <a:buChar char="ü"/>
            </a:pPr>
            <a:r>
              <a:rPr lang="en-GB" spc="-40" dirty="0"/>
              <a:t>There may be a space for people to chat there.</a:t>
            </a:r>
          </a:p>
        </p:txBody>
      </p:sp>
      <p:sp>
        <p:nvSpPr>
          <p:cNvPr id="44" name="Rectangle 43">
            <a:extLst>
              <a:ext uri="{FF2B5EF4-FFF2-40B4-BE49-F238E27FC236}">
                <a16:creationId xmlns:a16="http://schemas.microsoft.com/office/drawing/2014/main" id="{9E41AB3F-D54D-4959-B56F-696787B48CAF}"/>
              </a:ext>
            </a:extLst>
          </p:cNvPr>
          <p:cNvSpPr/>
          <p:nvPr/>
        </p:nvSpPr>
        <p:spPr>
          <a:xfrm>
            <a:off x="677271" y="3670350"/>
            <a:ext cx="5104404" cy="369332"/>
          </a:xfrm>
          <a:prstGeom prst="rect">
            <a:avLst/>
          </a:prstGeom>
        </p:spPr>
        <p:txBody>
          <a:bodyPr wrap="square">
            <a:spAutoFit/>
          </a:bodyPr>
          <a:lstStyle/>
          <a:p>
            <a:pPr marL="285750" indent="-285750">
              <a:buFont typeface="Wingdings" panose="05000000000000000000" pitchFamily="2" charset="2"/>
              <a:buChar char="ü"/>
            </a:pPr>
            <a:r>
              <a:rPr lang="en-GB" dirty="0"/>
              <a:t>You might be asked for your personal details.</a:t>
            </a:r>
          </a:p>
        </p:txBody>
      </p:sp>
      <p:sp>
        <p:nvSpPr>
          <p:cNvPr id="46" name="Rectangle 45">
            <a:extLst>
              <a:ext uri="{FF2B5EF4-FFF2-40B4-BE49-F238E27FC236}">
                <a16:creationId xmlns:a16="http://schemas.microsoft.com/office/drawing/2014/main" id="{6F380AAD-5D44-4BC9-99A2-4A1E5AD1B973}"/>
              </a:ext>
            </a:extLst>
          </p:cNvPr>
          <p:cNvSpPr/>
          <p:nvPr/>
        </p:nvSpPr>
        <p:spPr>
          <a:xfrm>
            <a:off x="677271" y="4148121"/>
            <a:ext cx="5285379" cy="923330"/>
          </a:xfrm>
          <a:prstGeom prst="rect">
            <a:avLst/>
          </a:prstGeom>
        </p:spPr>
        <p:txBody>
          <a:bodyPr wrap="square">
            <a:spAutoFit/>
          </a:bodyPr>
          <a:lstStyle/>
          <a:p>
            <a:pPr marL="285750" indent="-285750">
              <a:buFont typeface="Wingdings" panose="05000000000000000000" pitchFamily="2" charset="2"/>
              <a:buChar char="ü"/>
            </a:pPr>
            <a:r>
              <a:rPr lang="en-GB" dirty="0"/>
              <a:t>There could be content you don’t understand; you may find this on a news website, for example.</a:t>
            </a:r>
          </a:p>
        </p:txBody>
      </p:sp>
      <p:sp>
        <p:nvSpPr>
          <p:cNvPr id="67" name="Yes">
            <a:extLst>
              <a:ext uri="{FF2B5EF4-FFF2-40B4-BE49-F238E27FC236}">
                <a16:creationId xmlns:a16="http://schemas.microsoft.com/office/drawing/2014/main" id="{84E9E54E-8D40-4014-9D7B-516DD418FE07}"/>
              </a:ext>
            </a:extLst>
          </p:cNvPr>
          <p:cNvSpPr/>
          <p:nvPr/>
        </p:nvSpPr>
        <p:spPr bwMode="auto">
          <a:xfrm>
            <a:off x="7136130" y="1658840"/>
            <a:ext cx="709075" cy="709075"/>
          </a:xfrm>
          <a:prstGeom prst="ellipse">
            <a:avLst/>
          </a:prstGeom>
          <a:solidFill>
            <a:schemeClr val="bg1"/>
          </a:solidFill>
          <a:ln w="38100">
            <a:solidFill>
              <a:srgbClr val="F9B10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14" name="Picture 13">
            <a:extLst>
              <a:ext uri="{FF2B5EF4-FFF2-40B4-BE49-F238E27FC236}">
                <a16:creationId xmlns:a16="http://schemas.microsoft.com/office/drawing/2014/main" id="{10FB27E5-A068-47AE-B511-94F7F167306C}"/>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180705" y="1571625"/>
            <a:ext cx="665193" cy="857249"/>
          </a:xfrm>
          <a:prstGeom prst="rect">
            <a:avLst/>
          </a:prstGeom>
        </p:spPr>
      </p:pic>
      <p:grpSp>
        <p:nvGrpSpPr>
          <p:cNvPr id="26" name="Box">
            <a:extLst>
              <a:ext uri="{FF2B5EF4-FFF2-40B4-BE49-F238E27FC236}">
                <a16:creationId xmlns:a16="http://schemas.microsoft.com/office/drawing/2014/main" id="{FE57B84A-3AEE-4C59-BBFF-CEEB25B03FBB}"/>
              </a:ext>
            </a:extLst>
          </p:cNvPr>
          <p:cNvGrpSpPr>
            <a:grpSpLocks/>
          </p:cNvGrpSpPr>
          <p:nvPr/>
        </p:nvGrpSpPr>
        <p:grpSpPr bwMode="auto">
          <a:xfrm>
            <a:off x="769938" y="5208357"/>
            <a:ext cx="7618412" cy="884467"/>
            <a:chOff x="769834" y="3957356"/>
            <a:chExt cx="7618516" cy="884468"/>
          </a:xfrm>
        </p:grpSpPr>
        <p:grpSp>
          <p:nvGrpSpPr>
            <p:cNvPr id="27" name="Group 44">
              <a:extLst>
                <a:ext uri="{FF2B5EF4-FFF2-40B4-BE49-F238E27FC236}">
                  <a16:creationId xmlns:a16="http://schemas.microsoft.com/office/drawing/2014/main" id="{7C225C59-BE89-4F3B-B538-F2AE69A8E653}"/>
                </a:ext>
              </a:extLst>
            </p:cNvPr>
            <p:cNvGrpSpPr>
              <a:grpSpLocks/>
            </p:cNvGrpSpPr>
            <p:nvPr/>
          </p:nvGrpSpPr>
          <p:grpSpPr bwMode="auto">
            <a:xfrm>
              <a:off x="769834" y="3957356"/>
              <a:ext cx="7618516" cy="884468"/>
              <a:chOff x="769834" y="3428999"/>
              <a:chExt cx="7618516" cy="884468"/>
            </a:xfrm>
          </p:grpSpPr>
          <p:sp>
            <p:nvSpPr>
              <p:cNvPr id="29" name="Rectangle 28">
                <a:extLst>
                  <a:ext uri="{FF2B5EF4-FFF2-40B4-BE49-F238E27FC236}">
                    <a16:creationId xmlns:a16="http://schemas.microsoft.com/office/drawing/2014/main" id="{88BE8FE8-0FC5-424E-9B79-3F065412677C}"/>
                  </a:ext>
                </a:extLst>
              </p:cNvPr>
              <p:cNvSpPr/>
              <p:nvPr/>
            </p:nvSpPr>
            <p:spPr>
              <a:xfrm>
                <a:off x="769834" y="3471861"/>
                <a:ext cx="7618516" cy="841606"/>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30" name="Group 43">
                <a:extLst>
                  <a:ext uri="{FF2B5EF4-FFF2-40B4-BE49-F238E27FC236}">
                    <a16:creationId xmlns:a16="http://schemas.microsoft.com/office/drawing/2014/main" id="{7C77F593-572C-42C7-882E-39C137BEA545}"/>
                  </a:ext>
                </a:extLst>
              </p:cNvPr>
              <p:cNvGrpSpPr>
                <a:grpSpLocks/>
              </p:cNvGrpSpPr>
              <p:nvPr/>
            </p:nvGrpSpPr>
            <p:grpSpPr bwMode="auto">
              <a:xfrm>
                <a:off x="923925" y="3428999"/>
                <a:ext cx="614587" cy="104775"/>
                <a:chOff x="7225665" y="3428999"/>
                <a:chExt cx="614587" cy="104775"/>
              </a:xfrm>
            </p:grpSpPr>
            <p:sp>
              <p:nvSpPr>
                <p:cNvPr id="31" name="Oval 30">
                  <a:extLst>
                    <a:ext uri="{FF2B5EF4-FFF2-40B4-BE49-F238E27FC236}">
                      <a16:creationId xmlns:a16="http://schemas.microsoft.com/office/drawing/2014/main" id="{9348D475-0BC4-449B-A359-D832082FB8D2}"/>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2" name="Oval 31">
                  <a:extLst>
                    <a:ext uri="{FF2B5EF4-FFF2-40B4-BE49-F238E27FC236}">
                      <a16:creationId xmlns:a16="http://schemas.microsoft.com/office/drawing/2014/main" id="{13C05679-E9E6-4E45-AE9A-724AF504D6A7}"/>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3" name="Oval 32">
                  <a:extLst>
                    <a:ext uri="{FF2B5EF4-FFF2-40B4-BE49-F238E27FC236}">
                      <a16:creationId xmlns:a16="http://schemas.microsoft.com/office/drawing/2014/main" id="{3D1F215D-DA4D-4464-973A-634FD1C77291}"/>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28" name="Rectangle 9">
              <a:extLst>
                <a:ext uri="{FF2B5EF4-FFF2-40B4-BE49-F238E27FC236}">
                  <a16:creationId xmlns:a16="http://schemas.microsoft.com/office/drawing/2014/main" id="{C2CB8FB2-355B-4827-87BF-9A79942D9D1C}"/>
                </a:ext>
              </a:extLst>
            </p:cNvPr>
            <p:cNvSpPr>
              <a:spLocks noChangeArrowheads="1"/>
            </p:cNvSpPr>
            <p:nvPr/>
          </p:nvSpPr>
          <p:spPr bwMode="auto">
            <a:xfrm>
              <a:off x="857037" y="4097533"/>
              <a:ext cx="7459649"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If you are not sure about a website then stop, ask an adult for help and decide what to do with them.</a:t>
              </a:r>
            </a:p>
          </p:txBody>
        </p:sp>
      </p:grpSp>
    </p:spTree>
    <p:extLst>
      <p:ext uri="{BB962C8B-B14F-4D97-AF65-F5344CB8AC3E}">
        <p14:creationId xmlns:p14="http://schemas.microsoft.com/office/powerpoint/2010/main" val="257477538"/>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0000">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14:bounceEnd="50000">
                                          <p:cBhvr additive="base">
                                            <p:cTn id="7" dur="500" fill="hold"/>
                                            <p:tgtEl>
                                              <p:spTgt spid="12"/>
                                            </p:tgtEl>
                                            <p:attrNameLst>
                                              <p:attrName>ppt_x</p:attrName>
                                            </p:attrNameLst>
                                          </p:cBhvr>
                                          <p:tavLst>
                                            <p:tav tm="0">
                                              <p:val>
                                                <p:strVal val="#ppt_x"/>
                                              </p:val>
                                            </p:tav>
                                            <p:tav tm="100000">
                                              <p:val>
                                                <p:strVal val="#ppt_x"/>
                                              </p:val>
                                            </p:tav>
                                          </p:tavLst>
                                        </p:anim>
                                        <p:anim calcmode="lin" valueType="num" p14:bounceEnd="50000">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anim calcmode="lin" valueType="num">
                                          <p:cBhvr>
                                            <p:cTn id="34" dur="500" fill="hold"/>
                                            <p:tgtEl>
                                              <p:spTgt spid="26"/>
                                            </p:tgtEl>
                                            <p:attrNameLst>
                                              <p:attrName>ppt_x</p:attrName>
                                            </p:attrNameLst>
                                          </p:cBhvr>
                                          <p:tavLst>
                                            <p:tav tm="0">
                                              <p:val>
                                                <p:strVal val="#ppt_x"/>
                                              </p:val>
                                            </p:tav>
                                            <p:tav tm="100000">
                                              <p:val>
                                                <p:strVal val="#ppt_x"/>
                                              </p:val>
                                            </p:tav>
                                          </p:tavLst>
                                        </p:anim>
                                        <p:anim calcmode="lin" valueType="num">
                                          <p:cBhvr>
                                            <p:cTn id="3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P spid="44" grpId="0"/>
          <p:bldP spid="46"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500" fill="hold"/>
                                            <p:tgtEl>
                                              <p:spTgt spid="12"/>
                                            </p:tgtEl>
                                            <p:attrNameLst>
                                              <p:attrName>ppt_x</p:attrName>
                                            </p:attrNameLst>
                                          </p:cBhvr>
                                          <p:tavLst>
                                            <p:tav tm="0">
                                              <p:val>
                                                <p:strVal val="#ppt_x"/>
                                              </p:val>
                                            </p:tav>
                                            <p:tav tm="100000">
                                              <p:val>
                                                <p:strVal val="#ppt_x"/>
                                              </p:val>
                                            </p:tav>
                                          </p:tavLst>
                                        </p:anim>
                                        <p:anim calcmode="lin" valueType="num">
                                          <p:cBhvr additive="base">
                                            <p:cTn id="8" dur="500" fill="hold"/>
                                            <p:tgtEl>
                                              <p:spTgt spid="1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44"/>
                                            </p:tgtEl>
                                            <p:attrNameLst>
                                              <p:attrName>style.visibility</p:attrName>
                                            </p:attrNameLst>
                                          </p:cBhvr>
                                          <p:to>
                                            <p:strVal val="visible"/>
                                          </p:to>
                                        </p:set>
                                        <p:animEffect transition="in" filter="fade">
                                          <p:cBhvr>
                                            <p:cTn id="23" dur="500"/>
                                            <p:tgtEl>
                                              <p:spTgt spid="44"/>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46"/>
                                            </p:tgtEl>
                                            <p:attrNameLst>
                                              <p:attrName>style.visibility</p:attrName>
                                            </p:attrNameLst>
                                          </p:cBhvr>
                                          <p:to>
                                            <p:strVal val="visible"/>
                                          </p:to>
                                        </p:set>
                                        <p:animEffect transition="in" filter="fade">
                                          <p:cBhvr>
                                            <p:cTn id="28" dur="500"/>
                                            <p:tgtEl>
                                              <p:spTgt spid="46"/>
                                            </p:tgtEl>
                                          </p:cBhvr>
                                        </p:animEffect>
                                      </p:childTnLst>
                                    </p:cTn>
                                  </p:par>
                                </p:childTnLst>
                              </p:cTn>
                            </p:par>
                          </p:childTnLst>
                        </p:cTn>
                      </p:par>
                      <p:par>
                        <p:cTn id="29" fill="hold">
                          <p:stCondLst>
                            <p:cond delay="indefinite"/>
                          </p:stCondLst>
                          <p:childTnLst>
                            <p:par>
                              <p:cTn id="30" fill="hold">
                                <p:stCondLst>
                                  <p:cond delay="0"/>
                                </p:stCondLst>
                                <p:childTnLst>
                                  <p:par>
                                    <p:cTn id="31" presetID="42" presetClass="entr" presetSubtype="0" fill="hold" nodeType="clickEffect">
                                      <p:stCondLst>
                                        <p:cond delay="0"/>
                                      </p:stCondLst>
                                      <p:childTnLst>
                                        <p:set>
                                          <p:cBhvr>
                                            <p:cTn id="32" dur="1" fill="hold">
                                              <p:stCondLst>
                                                <p:cond delay="0"/>
                                              </p:stCondLst>
                                            </p:cTn>
                                            <p:tgtEl>
                                              <p:spTgt spid="26"/>
                                            </p:tgtEl>
                                            <p:attrNameLst>
                                              <p:attrName>style.visibility</p:attrName>
                                            </p:attrNameLst>
                                          </p:cBhvr>
                                          <p:to>
                                            <p:strVal val="visible"/>
                                          </p:to>
                                        </p:set>
                                        <p:animEffect transition="in" filter="fade">
                                          <p:cBhvr>
                                            <p:cTn id="33" dur="500"/>
                                            <p:tgtEl>
                                              <p:spTgt spid="26"/>
                                            </p:tgtEl>
                                          </p:cBhvr>
                                        </p:animEffect>
                                        <p:anim calcmode="lin" valueType="num">
                                          <p:cBhvr>
                                            <p:cTn id="34" dur="500" fill="hold"/>
                                            <p:tgtEl>
                                              <p:spTgt spid="26"/>
                                            </p:tgtEl>
                                            <p:attrNameLst>
                                              <p:attrName>ppt_x</p:attrName>
                                            </p:attrNameLst>
                                          </p:cBhvr>
                                          <p:tavLst>
                                            <p:tav tm="0">
                                              <p:val>
                                                <p:strVal val="#ppt_x"/>
                                              </p:val>
                                            </p:tav>
                                            <p:tav tm="100000">
                                              <p:val>
                                                <p:strVal val="#ppt_x"/>
                                              </p:val>
                                            </p:tav>
                                          </p:tavLst>
                                        </p:anim>
                                        <p:anim calcmode="lin" valueType="num">
                                          <p:cBhvr>
                                            <p:cTn id="35" dur="5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P spid="44" grpId="0"/>
          <p:bldP spid="46" grpId="0"/>
        </p:bldLst>
      </p:timing>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How to Judge</a:t>
            </a:r>
          </a:p>
        </p:txBody>
      </p:sp>
      <p:grpSp>
        <p:nvGrpSpPr>
          <p:cNvPr id="4" name="Box">
            <a:extLst>
              <a:ext uri="{FF2B5EF4-FFF2-40B4-BE49-F238E27FC236}">
                <a16:creationId xmlns:a16="http://schemas.microsoft.com/office/drawing/2014/main" id="{D5C9E427-9E5F-4AC5-817E-55DB3AC419B8}"/>
              </a:ext>
            </a:extLst>
          </p:cNvPr>
          <p:cNvGrpSpPr>
            <a:grpSpLocks/>
          </p:cNvGrpSpPr>
          <p:nvPr/>
        </p:nvGrpSpPr>
        <p:grpSpPr bwMode="auto">
          <a:xfrm>
            <a:off x="769938" y="1554066"/>
            <a:ext cx="7546749" cy="631787"/>
            <a:chOff x="769834" y="3957356"/>
            <a:chExt cx="7546852" cy="631788"/>
          </a:xfrm>
        </p:grpSpPr>
        <p:grpSp>
          <p:nvGrpSpPr>
            <p:cNvPr id="5" name="Group 44">
              <a:extLst>
                <a:ext uri="{FF2B5EF4-FFF2-40B4-BE49-F238E27FC236}">
                  <a16:creationId xmlns:a16="http://schemas.microsoft.com/office/drawing/2014/main" id="{31DD0373-3F51-40DB-A84C-623E1D04D877}"/>
                </a:ext>
              </a:extLst>
            </p:cNvPr>
            <p:cNvGrpSpPr>
              <a:grpSpLocks/>
            </p:cNvGrpSpPr>
            <p:nvPr/>
          </p:nvGrpSpPr>
          <p:grpSpPr bwMode="auto">
            <a:xfrm>
              <a:off x="769834" y="3957356"/>
              <a:ext cx="6735854" cy="631788"/>
              <a:chOff x="769834" y="3428999"/>
              <a:chExt cx="6735854" cy="631788"/>
            </a:xfrm>
          </p:grpSpPr>
          <p:sp>
            <p:nvSpPr>
              <p:cNvPr id="7" name="Rectangle 6">
                <a:extLst>
                  <a:ext uri="{FF2B5EF4-FFF2-40B4-BE49-F238E27FC236}">
                    <a16:creationId xmlns:a16="http://schemas.microsoft.com/office/drawing/2014/main" id="{A8EC3097-A736-4099-9CA8-56B419E938AB}"/>
                  </a:ext>
                </a:extLst>
              </p:cNvPr>
              <p:cNvSpPr/>
              <p:nvPr/>
            </p:nvSpPr>
            <p:spPr>
              <a:xfrm>
                <a:off x="769834" y="3471862"/>
                <a:ext cx="6735854" cy="588925"/>
              </a:xfrm>
              <a:prstGeom prst="rect">
                <a:avLst/>
              </a:prstGeom>
              <a:solidFill>
                <a:schemeClr val="bg1"/>
              </a:solidFill>
              <a:ln w="28575">
                <a:solidFill>
                  <a:srgbClr val="E5212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8" name="Group 43">
                <a:extLst>
                  <a:ext uri="{FF2B5EF4-FFF2-40B4-BE49-F238E27FC236}">
                    <a16:creationId xmlns:a16="http://schemas.microsoft.com/office/drawing/2014/main" id="{D9CC17E3-DBC3-4E7D-95CE-ABF385CC35AC}"/>
                  </a:ext>
                </a:extLst>
              </p:cNvPr>
              <p:cNvGrpSpPr>
                <a:grpSpLocks/>
              </p:cNvGrpSpPr>
              <p:nvPr/>
            </p:nvGrpSpPr>
            <p:grpSpPr bwMode="auto">
              <a:xfrm>
                <a:off x="923925" y="3428999"/>
                <a:ext cx="614587" cy="104775"/>
                <a:chOff x="7225665" y="3428999"/>
                <a:chExt cx="614587" cy="104775"/>
              </a:xfrm>
            </p:grpSpPr>
            <p:sp>
              <p:nvSpPr>
                <p:cNvPr id="9" name="Oval 8">
                  <a:extLst>
                    <a:ext uri="{FF2B5EF4-FFF2-40B4-BE49-F238E27FC236}">
                      <a16:creationId xmlns:a16="http://schemas.microsoft.com/office/drawing/2014/main" id="{CB428E21-FD5A-408F-8925-583A59E91478}"/>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0" name="Oval 9">
                  <a:extLst>
                    <a:ext uri="{FF2B5EF4-FFF2-40B4-BE49-F238E27FC236}">
                      <a16:creationId xmlns:a16="http://schemas.microsoft.com/office/drawing/2014/main" id="{6002C6D1-C36F-4D26-ADDB-4944A1219F5C}"/>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1" name="Oval 10">
                  <a:extLst>
                    <a:ext uri="{FF2B5EF4-FFF2-40B4-BE49-F238E27FC236}">
                      <a16:creationId xmlns:a16="http://schemas.microsoft.com/office/drawing/2014/main" id="{23F83B0D-3361-4A19-9AEA-067302C007D4}"/>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6" name="Rectangle 9">
              <a:extLst>
                <a:ext uri="{FF2B5EF4-FFF2-40B4-BE49-F238E27FC236}">
                  <a16:creationId xmlns:a16="http://schemas.microsoft.com/office/drawing/2014/main" id="{09F5C9F8-135B-4554-B792-4C5F1626FDF7}"/>
                </a:ext>
              </a:extLst>
            </p:cNvPr>
            <p:cNvSpPr>
              <a:spLocks noChangeArrowheads="1"/>
            </p:cNvSpPr>
            <p:nvPr/>
          </p:nvSpPr>
          <p:spPr bwMode="auto">
            <a:xfrm>
              <a:off x="857037" y="4097533"/>
              <a:ext cx="745964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How can you tell if a website is not appropriate for children?</a:t>
              </a:r>
            </a:p>
          </p:txBody>
        </p:sp>
      </p:grpSp>
      <p:sp>
        <p:nvSpPr>
          <p:cNvPr id="3" name="Rectangle 2">
            <a:extLst>
              <a:ext uri="{FF2B5EF4-FFF2-40B4-BE49-F238E27FC236}">
                <a16:creationId xmlns:a16="http://schemas.microsoft.com/office/drawing/2014/main" id="{352CADC6-EF70-4ECA-BB00-817CFE1A3C4C}"/>
              </a:ext>
            </a:extLst>
          </p:cNvPr>
          <p:cNvSpPr/>
          <p:nvPr/>
        </p:nvSpPr>
        <p:spPr>
          <a:xfrm>
            <a:off x="677271" y="2391732"/>
            <a:ext cx="4856754" cy="923330"/>
          </a:xfrm>
          <a:prstGeom prst="rect">
            <a:avLst/>
          </a:prstGeom>
        </p:spPr>
        <p:txBody>
          <a:bodyPr wrap="square">
            <a:spAutoFit/>
          </a:bodyPr>
          <a:lstStyle/>
          <a:p>
            <a:pPr marL="285750" indent="-285750">
              <a:buFont typeface="Wingdings" panose="05000000000000000000" pitchFamily="2" charset="2"/>
              <a:buChar char="ü"/>
            </a:pPr>
            <a:r>
              <a:rPr lang="en-GB" dirty="0"/>
              <a:t>If anything on a website makes you uncomfortable in any way, look away and tell an adult immediately. </a:t>
            </a:r>
          </a:p>
        </p:txBody>
      </p:sp>
      <p:sp>
        <p:nvSpPr>
          <p:cNvPr id="25" name="Rectangle 24">
            <a:extLst>
              <a:ext uri="{FF2B5EF4-FFF2-40B4-BE49-F238E27FC236}">
                <a16:creationId xmlns:a16="http://schemas.microsoft.com/office/drawing/2014/main" id="{A97E62B6-DA63-45B5-9154-632A0E5A459A}"/>
              </a:ext>
            </a:extLst>
          </p:cNvPr>
          <p:cNvSpPr/>
          <p:nvPr/>
        </p:nvSpPr>
        <p:spPr>
          <a:xfrm>
            <a:off x="677271" y="3507678"/>
            <a:ext cx="4923429" cy="646331"/>
          </a:xfrm>
          <a:prstGeom prst="rect">
            <a:avLst/>
          </a:prstGeom>
        </p:spPr>
        <p:txBody>
          <a:bodyPr wrap="square">
            <a:spAutoFit/>
          </a:bodyPr>
          <a:lstStyle/>
          <a:p>
            <a:pPr marL="285750" indent="-285750">
              <a:buFont typeface="Wingdings" panose="05000000000000000000" pitchFamily="2" charset="2"/>
              <a:buChar char="ü"/>
            </a:pPr>
            <a:r>
              <a:rPr lang="en-GB" dirty="0"/>
              <a:t>They may want to see the content to check it themselves and report it.</a:t>
            </a:r>
          </a:p>
        </p:txBody>
      </p:sp>
      <p:grpSp>
        <p:nvGrpSpPr>
          <p:cNvPr id="52" name="Group 51">
            <a:extLst>
              <a:ext uri="{FF2B5EF4-FFF2-40B4-BE49-F238E27FC236}">
                <a16:creationId xmlns:a16="http://schemas.microsoft.com/office/drawing/2014/main" id="{6E7E7863-C15D-45F4-9037-5B541A597F1D}"/>
              </a:ext>
            </a:extLst>
          </p:cNvPr>
          <p:cNvGrpSpPr/>
          <p:nvPr/>
        </p:nvGrpSpPr>
        <p:grpSpPr>
          <a:xfrm>
            <a:off x="7336155" y="1515965"/>
            <a:ext cx="842342" cy="846234"/>
            <a:chOff x="6621780" y="2211290"/>
            <a:chExt cx="842342" cy="846234"/>
          </a:xfrm>
        </p:grpSpPr>
        <p:sp>
          <p:nvSpPr>
            <p:cNvPr id="67" name="Yes">
              <a:extLst>
                <a:ext uri="{FF2B5EF4-FFF2-40B4-BE49-F238E27FC236}">
                  <a16:creationId xmlns:a16="http://schemas.microsoft.com/office/drawing/2014/main" id="{84E9E54E-8D40-4014-9D7B-516DD418FE07}"/>
                </a:ext>
              </a:extLst>
            </p:cNvPr>
            <p:cNvSpPr/>
            <p:nvPr/>
          </p:nvSpPr>
          <p:spPr bwMode="auto">
            <a:xfrm>
              <a:off x="6621780" y="2211290"/>
              <a:ext cx="709075" cy="709075"/>
            </a:xfrm>
            <a:prstGeom prst="ellipse">
              <a:avLst/>
            </a:prstGeom>
            <a:solidFill>
              <a:schemeClr val="bg1"/>
            </a:solidFill>
            <a:ln w="38100">
              <a:solidFill>
                <a:srgbClr val="E5212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51" name="Picture 50">
              <a:extLst>
                <a:ext uri="{FF2B5EF4-FFF2-40B4-BE49-F238E27FC236}">
                  <a16:creationId xmlns:a16="http://schemas.microsoft.com/office/drawing/2014/main" id="{FDD77452-55A8-492E-8D33-F173D7C2E3CF}"/>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710202" y="2310831"/>
              <a:ext cx="753920" cy="746693"/>
            </a:xfrm>
            <a:prstGeom prst="rect">
              <a:avLst/>
            </a:prstGeom>
          </p:spPr>
        </p:pic>
      </p:grpSp>
      <p:grpSp>
        <p:nvGrpSpPr>
          <p:cNvPr id="13" name="Group 12">
            <a:extLst>
              <a:ext uri="{FF2B5EF4-FFF2-40B4-BE49-F238E27FC236}">
                <a16:creationId xmlns:a16="http://schemas.microsoft.com/office/drawing/2014/main" id="{8E45DF87-DB4F-4274-BC6E-3AB83B714E54}"/>
              </a:ext>
            </a:extLst>
          </p:cNvPr>
          <p:cNvGrpSpPr/>
          <p:nvPr/>
        </p:nvGrpSpPr>
        <p:grpSpPr>
          <a:xfrm>
            <a:off x="4870128" y="2795451"/>
            <a:ext cx="3518222" cy="4071257"/>
            <a:chOff x="4870128" y="2795451"/>
            <a:chExt cx="3518222" cy="4071257"/>
          </a:xfrm>
        </p:grpSpPr>
        <p:pic>
          <p:nvPicPr>
            <p:cNvPr id="61" name="Picture 60">
              <a:extLst>
                <a:ext uri="{FF2B5EF4-FFF2-40B4-BE49-F238E27FC236}">
                  <a16:creationId xmlns:a16="http://schemas.microsoft.com/office/drawing/2014/main" id="{060B4E55-A9E0-4985-B1F9-12630F225F94}"/>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870128" y="2795451"/>
              <a:ext cx="3518222" cy="4071257"/>
            </a:xfrm>
            <a:prstGeom prst="rect">
              <a:avLst/>
            </a:prstGeom>
          </p:spPr>
        </p:pic>
        <p:sp>
          <p:nvSpPr>
            <p:cNvPr id="12" name="Rectangle 11">
              <a:extLst>
                <a:ext uri="{FF2B5EF4-FFF2-40B4-BE49-F238E27FC236}">
                  <a16:creationId xmlns:a16="http://schemas.microsoft.com/office/drawing/2014/main" id="{3400B09B-F62B-482E-83B0-A1B0E98A8F84}"/>
                </a:ext>
              </a:extLst>
            </p:cNvPr>
            <p:cNvSpPr/>
            <p:nvPr/>
          </p:nvSpPr>
          <p:spPr>
            <a:xfrm>
              <a:off x="6403975" y="4403725"/>
              <a:ext cx="174625" cy="231775"/>
            </a:xfrm>
            <a:prstGeom prst="rect">
              <a:avLst/>
            </a:prstGeom>
            <a:solidFill>
              <a:srgbClr val="FED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Rectangle 21">
              <a:extLst>
                <a:ext uri="{FF2B5EF4-FFF2-40B4-BE49-F238E27FC236}">
                  <a16:creationId xmlns:a16="http://schemas.microsoft.com/office/drawing/2014/main" id="{CECFC0D3-5085-4E42-B9F1-85FD27AC477D}"/>
                </a:ext>
              </a:extLst>
            </p:cNvPr>
            <p:cNvSpPr/>
            <p:nvPr/>
          </p:nvSpPr>
          <p:spPr>
            <a:xfrm rot="19330008">
              <a:off x="6826250" y="4410075"/>
              <a:ext cx="174625" cy="231775"/>
            </a:xfrm>
            <a:prstGeom prst="rect">
              <a:avLst/>
            </a:prstGeom>
            <a:solidFill>
              <a:srgbClr val="FED3A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0" name="Picture 19">
              <a:extLst>
                <a:ext uri="{FF2B5EF4-FFF2-40B4-BE49-F238E27FC236}">
                  <a16:creationId xmlns:a16="http://schemas.microsoft.com/office/drawing/2014/main" id="{7B37053A-F9BC-4AB8-B01D-7DDE86A6392C}"/>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43236" t="39776" r="39572" b="56247"/>
            <a:stretch/>
          </p:blipFill>
          <p:spPr>
            <a:xfrm rot="10800000">
              <a:off x="6407741" y="4435248"/>
              <a:ext cx="604838" cy="161926"/>
            </a:xfrm>
            <a:prstGeom prst="rect">
              <a:avLst/>
            </a:prstGeom>
          </p:spPr>
        </p:pic>
      </p:grpSp>
    </p:spTree>
    <p:extLst>
      <p:ext uri="{BB962C8B-B14F-4D97-AF65-F5344CB8AC3E}">
        <p14:creationId xmlns:p14="http://schemas.microsoft.com/office/powerpoint/2010/main" val="1973918320"/>
      </p:ext>
    </p:extLst>
  </p:cSld>
  <p:clrMapOvr>
    <a:masterClrMapping/>
  </p:clrMapOvr>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14:presetBounceEnd="54000">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14:bounceEnd="54000">
                                          <p:cBhvr additive="base">
                                            <p:cTn id="7" dur="750" fill="hold"/>
                                            <p:tgtEl>
                                              <p:spTgt spid="13"/>
                                            </p:tgtEl>
                                            <p:attrNameLst>
                                              <p:attrName>ppt_x</p:attrName>
                                            </p:attrNameLst>
                                          </p:cBhvr>
                                          <p:tavLst>
                                            <p:tav tm="0">
                                              <p:val>
                                                <p:strVal val="#ppt_x"/>
                                              </p:val>
                                            </p:tav>
                                            <p:tav tm="100000">
                                              <p:val>
                                                <p:strVal val="#ppt_x"/>
                                              </p:val>
                                            </p:tav>
                                          </p:tavLst>
                                        </p:anim>
                                        <p:anim calcmode="lin" valueType="num" p14:bounceEnd="54000">
                                          <p:cBhvr additive="base">
                                            <p:cTn id="8"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750" fill="hold"/>
                                            <p:tgtEl>
                                              <p:spTgt spid="13"/>
                                            </p:tgtEl>
                                            <p:attrNameLst>
                                              <p:attrName>ppt_x</p:attrName>
                                            </p:attrNameLst>
                                          </p:cBhvr>
                                          <p:tavLst>
                                            <p:tav tm="0">
                                              <p:val>
                                                <p:strVal val="#ppt_x"/>
                                              </p:val>
                                            </p:tav>
                                            <p:tav tm="100000">
                                              <p:val>
                                                <p:strVal val="#ppt_x"/>
                                              </p:val>
                                            </p:tav>
                                          </p:tavLst>
                                        </p:anim>
                                        <p:anim calcmode="lin" valueType="num">
                                          <p:cBhvr additive="base">
                                            <p:cTn id="8" dur="75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5"/>
                                            </p:tgtEl>
                                            <p:attrNameLst>
                                              <p:attrName>style.visibility</p:attrName>
                                            </p:attrNameLst>
                                          </p:cBhvr>
                                          <p:to>
                                            <p:strVal val="visible"/>
                                          </p:to>
                                        </p:set>
                                        <p:animEffect transition="in" filter="fade">
                                          <p:cBhvr>
                                            <p:cTn id="18"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25" grpId="0"/>
        </p:bldLst>
      </p:timing>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Sort Them Out</a:t>
            </a:r>
          </a:p>
        </p:txBody>
      </p:sp>
      <p:grpSp>
        <p:nvGrpSpPr>
          <p:cNvPr id="21" name="Box">
            <a:extLst>
              <a:ext uri="{FF2B5EF4-FFF2-40B4-BE49-F238E27FC236}">
                <a16:creationId xmlns:a16="http://schemas.microsoft.com/office/drawing/2014/main" id="{F90A5DE1-BDAE-41B9-BA75-B5E8CF288E0C}"/>
              </a:ext>
            </a:extLst>
          </p:cNvPr>
          <p:cNvGrpSpPr>
            <a:grpSpLocks/>
          </p:cNvGrpSpPr>
          <p:nvPr/>
        </p:nvGrpSpPr>
        <p:grpSpPr bwMode="auto">
          <a:xfrm>
            <a:off x="769938" y="1726335"/>
            <a:ext cx="4192587" cy="1136880"/>
            <a:chOff x="769834" y="3957356"/>
            <a:chExt cx="4192644" cy="1136881"/>
          </a:xfrm>
        </p:grpSpPr>
        <p:grpSp>
          <p:nvGrpSpPr>
            <p:cNvPr id="23" name="Group 44">
              <a:extLst>
                <a:ext uri="{FF2B5EF4-FFF2-40B4-BE49-F238E27FC236}">
                  <a16:creationId xmlns:a16="http://schemas.microsoft.com/office/drawing/2014/main" id="{64C0C3FC-2765-4683-BBFF-1039631FE4CC}"/>
                </a:ext>
              </a:extLst>
            </p:cNvPr>
            <p:cNvGrpSpPr>
              <a:grpSpLocks/>
            </p:cNvGrpSpPr>
            <p:nvPr/>
          </p:nvGrpSpPr>
          <p:grpSpPr bwMode="auto">
            <a:xfrm>
              <a:off x="769834" y="3957356"/>
              <a:ext cx="4192644" cy="1136881"/>
              <a:chOff x="769834" y="3428999"/>
              <a:chExt cx="4192644" cy="1136881"/>
            </a:xfrm>
          </p:grpSpPr>
          <p:sp>
            <p:nvSpPr>
              <p:cNvPr id="26" name="Rectangle 25">
                <a:extLst>
                  <a:ext uri="{FF2B5EF4-FFF2-40B4-BE49-F238E27FC236}">
                    <a16:creationId xmlns:a16="http://schemas.microsoft.com/office/drawing/2014/main" id="{B2451E47-CE2B-44F6-A409-D337CEB22A1C}"/>
                  </a:ext>
                </a:extLst>
              </p:cNvPr>
              <p:cNvSpPr/>
              <p:nvPr/>
            </p:nvSpPr>
            <p:spPr>
              <a:xfrm>
                <a:off x="769834" y="3471861"/>
                <a:ext cx="4192644" cy="1094019"/>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27" name="Group 43">
                <a:extLst>
                  <a:ext uri="{FF2B5EF4-FFF2-40B4-BE49-F238E27FC236}">
                    <a16:creationId xmlns:a16="http://schemas.microsoft.com/office/drawing/2014/main" id="{5E3E90FC-7F73-42D3-8F9E-1C60A2D8EAA9}"/>
                  </a:ext>
                </a:extLst>
              </p:cNvPr>
              <p:cNvGrpSpPr>
                <a:grpSpLocks/>
              </p:cNvGrpSpPr>
              <p:nvPr/>
            </p:nvGrpSpPr>
            <p:grpSpPr bwMode="auto">
              <a:xfrm>
                <a:off x="923925" y="3428999"/>
                <a:ext cx="614587" cy="104775"/>
                <a:chOff x="7225665" y="3428999"/>
                <a:chExt cx="614587" cy="104775"/>
              </a:xfrm>
            </p:grpSpPr>
            <p:sp>
              <p:nvSpPr>
                <p:cNvPr id="28" name="Oval 27">
                  <a:extLst>
                    <a:ext uri="{FF2B5EF4-FFF2-40B4-BE49-F238E27FC236}">
                      <a16:creationId xmlns:a16="http://schemas.microsoft.com/office/drawing/2014/main" id="{C7ED944F-CA45-4079-94A8-25A0567B9E93}"/>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Oval 28">
                  <a:extLst>
                    <a:ext uri="{FF2B5EF4-FFF2-40B4-BE49-F238E27FC236}">
                      <a16:creationId xmlns:a16="http://schemas.microsoft.com/office/drawing/2014/main" id="{C9DFB4EC-8B37-4717-9231-5C17D97E518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33D0C502-C336-4347-850A-C937B49AE042}"/>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24" name="Rectangle 9">
              <a:extLst>
                <a:ext uri="{FF2B5EF4-FFF2-40B4-BE49-F238E27FC236}">
                  <a16:creationId xmlns:a16="http://schemas.microsoft.com/office/drawing/2014/main" id="{074788C8-399A-4862-AF3F-03C713DB6578}"/>
                </a:ext>
              </a:extLst>
            </p:cNvPr>
            <p:cNvSpPr>
              <a:spLocks noChangeArrowheads="1"/>
            </p:cNvSpPr>
            <p:nvPr/>
          </p:nvSpPr>
          <p:spPr bwMode="auto">
            <a:xfrm>
              <a:off x="857038" y="4097533"/>
              <a:ext cx="3886363" cy="923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Can you use what you have learnt to identify whether a website is appropriate for children or not?</a:t>
              </a:r>
            </a:p>
          </p:txBody>
        </p:sp>
      </p:grpSp>
      <p:grpSp>
        <p:nvGrpSpPr>
          <p:cNvPr id="31" name="Box">
            <a:extLst>
              <a:ext uri="{FF2B5EF4-FFF2-40B4-BE49-F238E27FC236}">
                <a16:creationId xmlns:a16="http://schemas.microsoft.com/office/drawing/2014/main" id="{C962D865-3D92-4A6C-BB62-F8F927246030}"/>
              </a:ext>
            </a:extLst>
          </p:cNvPr>
          <p:cNvGrpSpPr>
            <a:grpSpLocks/>
          </p:cNvGrpSpPr>
          <p:nvPr/>
        </p:nvGrpSpPr>
        <p:grpSpPr bwMode="auto">
          <a:xfrm>
            <a:off x="769938" y="3146311"/>
            <a:ext cx="4202112" cy="1463788"/>
            <a:chOff x="769834" y="3957356"/>
            <a:chExt cx="4202169" cy="1463789"/>
          </a:xfrm>
        </p:grpSpPr>
        <p:grpSp>
          <p:nvGrpSpPr>
            <p:cNvPr id="32" name="Group 44">
              <a:extLst>
                <a:ext uri="{FF2B5EF4-FFF2-40B4-BE49-F238E27FC236}">
                  <a16:creationId xmlns:a16="http://schemas.microsoft.com/office/drawing/2014/main" id="{6E9DB9E4-77DB-4514-80EA-A5991CCDA778}"/>
                </a:ext>
              </a:extLst>
            </p:cNvPr>
            <p:cNvGrpSpPr>
              <a:grpSpLocks/>
            </p:cNvGrpSpPr>
            <p:nvPr/>
          </p:nvGrpSpPr>
          <p:grpSpPr bwMode="auto">
            <a:xfrm>
              <a:off x="769834" y="3957356"/>
              <a:ext cx="4202169" cy="1463789"/>
              <a:chOff x="769834" y="3428999"/>
              <a:chExt cx="4202169" cy="1463789"/>
            </a:xfrm>
          </p:grpSpPr>
          <p:sp>
            <p:nvSpPr>
              <p:cNvPr id="34" name="Rectangle 33">
                <a:extLst>
                  <a:ext uri="{FF2B5EF4-FFF2-40B4-BE49-F238E27FC236}">
                    <a16:creationId xmlns:a16="http://schemas.microsoft.com/office/drawing/2014/main" id="{6A0414E7-8669-493E-B190-AE16B796FC5A}"/>
                  </a:ext>
                </a:extLst>
              </p:cNvPr>
              <p:cNvSpPr/>
              <p:nvPr/>
            </p:nvSpPr>
            <p:spPr>
              <a:xfrm>
                <a:off x="769834" y="3471860"/>
                <a:ext cx="4202169" cy="1420928"/>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35" name="Group 43">
                <a:extLst>
                  <a:ext uri="{FF2B5EF4-FFF2-40B4-BE49-F238E27FC236}">
                    <a16:creationId xmlns:a16="http://schemas.microsoft.com/office/drawing/2014/main" id="{3772CDB6-C50E-4B53-AA38-4EA4CCE71EC5}"/>
                  </a:ext>
                </a:extLst>
              </p:cNvPr>
              <p:cNvGrpSpPr>
                <a:grpSpLocks/>
              </p:cNvGrpSpPr>
              <p:nvPr/>
            </p:nvGrpSpPr>
            <p:grpSpPr bwMode="auto">
              <a:xfrm>
                <a:off x="923925" y="3428999"/>
                <a:ext cx="614587" cy="104775"/>
                <a:chOff x="7225665" y="3428999"/>
                <a:chExt cx="614587" cy="104775"/>
              </a:xfrm>
            </p:grpSpPr>
            <p:sp>
              <p:nvSpPr>
                <p:cNvPr id="36" name="Oval 35">
                  <a:extLst>
                    <a:ext uri="{FF2B5EF4-FFF2-40B4-BE49-F238E27FC236}">
                      <a16:creationId xmlns:a16="http://schemas.microsoft.com/office/drawing/2014/main" id="{7320BD11-55E1-4D5D-94E7-A8C9B7358BCE}"/>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7" name="Oval 36">
                  <a:extLst>
                    <a:ext uri="{FF2B5EF4-FFF2-40B4-BE49-F238E27FC236}">
                      <a16:creationId xmlns:a16="http://schemas.microsoft.com/office/drawing/2014/main" id="{A53EA31E-0570-4B4A-B594-470E168AD875}"/>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8" name="Oval 37">
                  <a:extLst>
                    <a:ext uri="{FF2B5EF4-FFF2-40B4-BE49-F238E27FC236}">
                      <a16:creationId xmlns:a16="http://schemas.microsoft.com/office/drawing/2014/main" id="{A1C25076-96E1-4C84-BC2F-471B5AFFEF50}"/>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33" name="Rectangle 9">
              <a:extLst>
                <a:ext uri="{FF2B5EF4-FFF2-40B4-BE49-F238E27FC236}">
                  <a16:creationId xmlns:a16="http://schemas.microsoft.com/office/drawing/2014/main" id="{E6599D90-7DF2-40CB-8FD6-3851BD2A2EDE}"/>
                </a:ext>
              </a:extLst>
            </p:cNvPr>
            <p:cNvSpPr>
              <a:spLocks noChangeArrowheads="1"/>
            </p:cNvSpPr>
            <p:nvPr/>
          </p:nvSpPr>
          <p:spPr bwMode="auto">
            <a:xfrm>
              <a:off x="857038" y="4097533"/>
              <a:ext cx="3714911" cy="1200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Cut out the </a:t>
              </a:r>
              <a:r>
                <a:rPr lang="en-GB" altLang="en-US" b="1" dirty="0">
                  <a:solidFill>
                    <a:schemeClr val="tx1"/>
                  </a:solidFill>
                </a:rPr>
                <a:t>Wonderful Websites? Cards</a:t>
              </a:r>
              <a:r>
                <a:rPr lang="en-GB" altLang="en-US" dirty="0">
                  <a:solidFill>
                    <a:schemeClr val="tx1"/>
                  </a:solidFill>
                </a:rPr>
                <a:t> and stick them on the correct column on the </a:t>
              </a:r>
              <a:r>
                <a:rPr lang="en-GB" altLang="en-US" b="1" dirty="0">
                  <a:solidFill>
                    <a:schemeClr val="tx1"/>
                  </a:solidFill>
                </a:rPr>
                <a:t>Sort Them Out Activity Sheet</a:t>
              </a:r>
              <a:r>
                <a:rPr lang="en-GB" altLang="en-US" dirty="0">
                  <a:solidFill>
                    <a:schemeClr val="tx1"/>
                  </a:solidFill>
                </a:rPr>
                <a:t>. </a:t>
              </a:r>
            </a:p>
          </p:txBody>
        </p:sp>
      </p:grpSp>
      <p:pic>
        <p:nvPicPr>
          <p:cNvPr id="14" name="Picture 13">
            <a:extLst>
              <a:ext uri="{FF2B5EF4-FFF2-40B4-BE49-F238E27FC236}">
                <a16:creationId xmlns:a16="http://schemas.microsoft.com/office/drawing/2014/main" id="{CDE78384-1760-4872-A49E-DF0072C57176}"/>
              </a:ext>
            </a:extLst>
          </p:cNvPr>
          <p:cNvPicPr>
            <a:picLocks noChangeAspect="1"/>
          </p:cNvPicPr>
          <p:nvPr/>
        </p:nvPicPr>
        <p:blipFill rotWithShape="1">
          <a:blip r:embed="rId2"/>
          <a:srcRect l="26771" t="12693" r="39688"/>
          <a:stretch/>
        </p:blipFill>
        <p:spPr>
          <a:xfrm>
            <a:off x="4572000" y="1743075"/>
            <a:ext cx="3085066" cy="4349750"/>
          </a:xfrm>
          <a:prstGeom prst="rect">
            <a:avLst/>
          </a:prstGeom>
          <a:effectLst>
            <a:outerShdw blurRad="50800" sx="101000" sy="101000" algn="ctr" rotWithShape="0">
              <a:prstClr val="black">
                <a:alpha val="20000"/>
              </a:prstClr>
            </a:outerShdw>
          </a:effectLst>
        </p:spPr>
      </p:pic>
      <p:pic>
        <p:nvPicPr>
          <p:cNvPr id="3" name="Picture 2">
            <a:extLst>
              <a:ext uri="{FF2B5EF4-FFF2-40B4-BE49-F238E27FC236}">
                <a16:creationId xmlns:a16="http://schemas.microsoft.com/office/drawing/2014/main" id="{89F76368-078E-495C-AE02-3D82AA652C83}"/>
              </a:ext>
            </a:extLst>
          </p:cNvPr>
          <p:cNvPicPr>
            <a:picLocks noChangeAspect="1"/>
          </p:cNvPicPr>
          <p:nvPr/>
        </p:nvPicPr>
        <p:blipFill rotWithShape="1">
          <a:blip r:embed="rId3"/>
          <a:srcRect l="26761" t="12242" r="39619"/>
          <a:stretch/>
        </p:blipFill>
        <p:spPr>
          <a:xfrm>
            <a:off x="5314225" y="1746159"/>
            <a:ext cx="3074125" cy="4346666"/>
          </a:xfrm>
          <a:prstGeom prst="rect">
            <a:avLst/>
          </a:prstGeom>
          <a:effectLst>
            <a:outerShdw blurRad="50800" sx="101000" sy="101000" algn="ctr" rotWithShape="0">
              <a:prstClr val="black">
                <a:alpha val="20000"/>
              </a:prstClr>
            </a:outerShdw>
          </a:effectLst>
        </p:spPr>
      </p:pic>
    </p:spTree>
    <p:extLst>
      <p:ext uri="{BB962C8B-B14F-4D97-AF65-F5344CB8AC3E}">
        <p14:creationId xmlns:p14="http://schemas.microsoft.com/office/powerpoint/2010/main" val="8768877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1"/>
                                        </p:tgtEl>
                                        <p:attrNameLst>
                                          <p:attrName>style.visibility</p:attrName>
                                        </p:attrNameLst>
                                      </p:cBhvr>
                                      <p:to>
                                        <p:strVal val="visible"/>
                                      </p:to>
                                    </p:set>
                                    <p:animEffect transition="in" filter="fade">
                                      <p:cBhvr>
                                        <p:cTn id="11" dur="500"/>
                                        <p:tgtEl>
                                          <p:spTgt spid="31"/>
                                        </p:tgtEl>
                                      </p:cBhvr>
                                    </p:animEffect>
                                    <p:anim calcmode="lin" valueType="num">
                                      <p:cBhvr>
                                        <p:cTn id="12" dur="500" fill="hold"/>
                                        <p:tgtEl>
                                          <p:spTgt spid="31"/>
                                        </p:tgtEl>
                                        <p:attrNameLst>
                                          <p:attrName>ppt_x</p:attrName>
                                        </p:attrNameLst>
                                      </p:cBhvr>
                                      <p:tavLst>
                                        <p:tav tm="0">
                                          <p:val>
                                            <p:strVal val="#ppt_x"/>
                                          </p:val>
                                        </p:tav>
                                        <p:tav tm="100000">
                                          <p:val>
                                            <p:strVal val="#ppt_x"/>
                                          </p:val>
                                        </p:tav>
                                      </p:tavLst>
                                    </p:anim>
                                    <p:anim calcmode="lin" valueType="num">
                                      <p:cBhvr>
                                        <p:cTn id="13" dur="5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755650" y="728663"/>
            <a:ext cx="7632700" cy="584775"/>
          </a:xfrm>
          <a:prstGeom prst="rect">
            <a:avLst/>
          </a:prstGeom>
          <a:noFill/>
        </p:spPr>
        <p:txBody>
          <a:bodyPr wrap="square" rtlCol="0">
            <a:spAutoFit/>
          </a:bodyPr>
          <a:lstStyle/>
          <a:p>
            <a:pPr algn="ctr"/>
            <a:r>
              <a:rPr lang="en-GB" sz="3200" dirty="0">
                <a:latin typeface="+mj-lt"/>
              </a:rPr>
              <a:t>Wonderful Websites</a:t>
            </a:r>
          </a:p>
        </p:txBody>
      </p:sp>
      <p:grpSp>
        <p:nvGrpSpPr>
          <p:cNvPr id="21" name="Box">
            <a:extLst>
              <a:ext uri="{FF2B5EF4-FFF2-40B4-BE49-F238E27FC236}">
                <a16:creationId xmlns:a16="http://schemas.microsoft.com/office/drawing/2014/main" id="{F90A5DE1-BDAE-41B9-BA75-B5E8CF288E0C}"/>
              </a:ext>
            </a:extLst>
          </p:cNvPr>
          <p:cNvGrpSpPr>
            <a:grpSpLocks/>
          </p:cNvGrpSpPr>
          <p:nvPr/>
        </p:nvGrpSpPr>
        <p:grpSpPr bwMode="auto">
          <a:xfrm>
            <a:off x="769938" y="1373909"/>
            <a:ext cx="7618412" cy="873990"/>
            <a:chOff x="769834" y="3957356"/>
            <a:chExt cx="7618516" cy="873991"/>
          </a:xfrm>
        </p:grpSpPr>
        <p:grpSp>
          <p:nvGrpSpPr>
            <p:cNvPr id="23" name="Group 44">
              <a:extLst>
                <a:ext uri="{FF2B5EF4-FFF2-40B4-BE49-F238E27FC236}">
                  <a16:creationId xmlns:a16="http://schemas.microsoft.com/office/drawing/2014/main" id="{64C0C3FC-2765-4683-BBFF-1039631FE4CC}"/>
                </a:ext>
              </a:extLst>
            </p:cNvPr>
            <p:cNvGrpSpPr>
              <a:grpSpLocks/>
            </p:cNvGrpSpPr>
            <p:nvPr/>
          </p:nvGrpSpPr>
          <p:grpSpPr bwMode="auto">
            <a:xfrm>
              <a:off x="769834" y="3957356"/>
              <a:ext cx="7618516" cy="873991"/>
              <a:chOff x="769834" y="3428999"/>
              <a:chExt cx="7618516" cy="873991"/>
            </a:xfrm>
          </p:grpSpPr>
          <p:sp>
            <p:nvSpPr>
              <p:cNvPr id="26" name="Rectangle 25">
                <a:extLst>
                  <a:ext uri="{FF2B5EF4-FFF2-40B4-BE49-F238E27FC236}">
                    <a16:creationId xmlns:a16="http://schemas.microsoft.com/office/drawing/2014/main" id="{B2451E47-CE2B-44F6-A409-D337CEB22A1C}"/>
                  </a:ext>
                </a:extLst>
              </p:cNvPr>
              <p:cNvSpPr/>
              <p:nvPr/>
            </p:nvSpPr>
            <p:spPr>
              <a:xfrm>
                <a:off x="769834" y="3471861"/>
                <a:ext cx="7618516" cy="831129"/>
              </a:xfrm>
              <a:prstGeom prst="rect">
                <a:avLst/>
              </a:prstGeom>
              <a:solidFill>
                <a:schemeClr val="bg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grpSp>
            <p:nvGrpSpPr>
              <p:cNvPr id="27" name="Group 43">
                <a:extLst>
                  <a:ext uri="{FF2B5EF4-FFF2-40B4-BE49-F238E27FC236}">
                    <a16:creationId xmlns:a16="http://schemas.microsoft.com/office/drawing/2014/main" id="{5E3E90FC-7F73-42D3-8F9E-1C60A2D8EAA9}"/>
                  </a:ext>
                </a:extLst>
              </p:cNvPr>
              <p:cNvGrpSpPr>
                <a:grpSpLocks/>
              </p:cNvGrpSpPr>
              <p:nvPr/>
            </p:nvGrpSpPr>
            <p:grpSpPr bwMode="auto">
              <a:xfrm>
                <a:off x="923925" y="3428999"/>
                <a:ext cx="614587" cy="104775"/>
                <a:chOff x="7225665" y="3428999"/>
                <a:chExt cx="614587" cy="104775"/>
              </a:xfrm>
            </p:grpSpPr>
            <p:sp>
              <p:nvSpPr>
                <p:cNvPr id="28" name="Oval 27">
                  <a:extLst>
                    <a:ext uri="{FF2B5EF4-FFF2-40B4-BE49-F238E27FC236}">
                      <a16:creationId xmlns:a16="http://schemas.microsoft.com/office/drawing/2014/main" id="{C7ED944F-CA45-4079-94A8-25A0567B9E93}"/>
                    </a:ext>
                  </a:extLst>
                </p:cNvPr>
                <p:cNvSpPr/>
                <p:nvPr/>
              </p:nvSpPr>
              <p:spPr>
                <a:xfrm>
                  <a:off x="7225563" y="3428999"/>
                  <a:ext cx="104776" cy="104775"/>
                </a:xfrm>
                <a:prstGeom prst="ellipse">
                  <a:avLst/>
                </a:prstGeom>
                <a:solidFill>
                  <a:srgbClr val="E6212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29" name="Oval 28">
                  <a:extLst>
                    <a:ext uri="{FF2B5EF4-FFF2-40B4-BE49-F238E27FC236}">
                      <a16:creationId xmlns:a16="http://schemas.microsoft.com/office/drawing/2014/main" id="{C9DFB4EC-8B37-4717-9231-5C17D97E5188}"/>
                    </a:ext>
                  </a:extLst>
                </p:cNvPr>
                <p:cNvSpPr/>
                <p:nvPr/>
              </p:nvSpPr>
              <p:spPr>
                <a:xfrm>
                  <a:off x="7474804" y="3428999"/>
                  <a:ext cx="104776" cy="104775"/>
                </a:xfrm>
                <a:prstGeom prst="ellipse">
                  <a:avLst/>
                </a:prstGeom>
                <a:solidFill>
                  <a:srgbClr val="F9B101"/>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30" name="Oval 29">
                  <a:extLst>
                    <a:ext uri="{FF2B5EF4-FFF2-40B4-BE49-F238E27FC236}">
                      <a16:creationId xmlns:a16="http://schemas.microsoft.com/office/drawing/2014/main" id="{33D0C502-C336-4347-850A-C937B49AE042}"/>
                    </a:ext>
                  </a:extLst>
                </p:cNvPr>
                <p:cNvSpPr/>
                <p:nvPr/>
              </p:nvSpPr>
              <p:spPr>
                <a:xfrm>
                  <a:off x="7735158" y="3428999"/>
                  <a:ext cx="104776" cy="104775"/>
                </a:xfrm>
                <a:prstGeom prst="ellipse">
                  <a:avLst/>
                </a:prstGeom>
                <a:solidFill>
                  <a:srgbClr val="86BD32"/>
                </a:solidFill>
                <a:ln w="28575">
                  <a:solidFill>
                    <a:srgbClr val="699327"/>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grpSp>
        </p:grpSp>
        <p:sp>
          <p:nvSpPr>
            <p:cNvPr id="24" name="Rectangle 9">
              <a:extLst>
                <a:ext uri="{FF2B5EF4-FFF2-40B4-BE49-F238E27FC236}">
                  <a16:creationId xmlns:a16="http://schemas.microsoft.com/office/drawing/2014/main" id="{074788C8-399A-4862-AF3F-03C713DB6578}"/>
                </a:ext>
              </a:extLst>
            </p:cNvPr>
            <p:cNvSpPr>
              <a:spLocks noChangeArrowheads="1"/>
            </p:cNvSpPr>
            <p:nvPr/>
          </p:nvSpPr>
          <p:spPr bwMode="auto">
            <a:xfrm>
              <a:off x="857037" y="4097533"/>
              <a:ext cx="7448761" cy="646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ea typeface="Twinkl" pitchFamily="2" charset="0"/>
                  <a:cs typeface="Twinkl"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ea typeface="Twinkl" pitchFamily="2" charset="0"/>
                  <a:cs typeface="Twinkl"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ea typeface="Twinkl" pitchFamily="2" charset="0"/>
                  <a:cs typeface="Twinkl" pitchFamily="2" charset="0"/>
                </a:defRPr>
              </a:lvl9pPr>
            </a:lstStyle>
            <a:p>
              <a:pPr>
                <a:lnSpc>
                  <a:spcPct val="100000"/>
                </a:lnSpc>
                <a:spcBef>
                  <a:spcPct val="0"/>
                </a:spcBef>
                <a:buNone/>
              </a:pPr>
              <a:r>
                <a:rPr lang="en-GB" altLang="en-US" dirty="0">
                  <a:solidFill>
                    <a:schemeClr val="tx1"/>
                  </a:solidFill>
                </a:rPr>
                <a:t>Which of the websites did you think were appropriate for children? How did you decide? </a:t>
              </a:r>
            </a:p>
          </p:txBody>
        </p:sp>
      </p:grpSp>
      <p:pic>
        <p:nvPicPr>
          <p:cNvPr id="4" name="Picture 3">
            <a:extLst>
              <a:ext uri="{FF2B5EF4-FFF2-40B4-BE49-F238E27FC236}">
                <a16:creationId xmlns:a16="http://schemas.microsoft.com/office/drawing/2014/main" id="{ACDC0C68-9D8F-4FF2-9982-C0C559BE4496}"/>
              </a:ext>
            </a:extLst>
          </p:cNvPr>
          <p:cNvPicPr>
            <a:picLocks noChangeAspect="1"/>
          </p:cNvPicPr>
          <p:nvPr/>
        </p:nvPicPr>
        <p:blipFill rotWithShape="1">
          <a:blip r:embed="rId2"/>
          <a:srcRect l="21143" t="12242" r="33810"/>
          <a:stretch/>
        </p:blipFill>
        <p:spPr>
          <a:xfrm>
            <a:off x="2697480" y="2353331"/>
            <a:ext cx="3766457" cy="3974489"/>
          </a:xfrm>
          <a:prstGeom prst="rect">
            <a:avLst/>
          </a:prstGeom>
        </p:spPr>
      </p:pic>
    </p:spTree>
    <p:extLst>
      <p:ext uri="{BB962C8B-B14F-4D97-AF65-F5344CB8AC3E}">
        <p14:creationId xmlns:p14="http://schemas.microsoft.com/office/powerpoint/2010/main" val="11620761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9" y="2930434"/>
            <a:ext cx="8137524" cy="341480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24" name="Rounded Rectangle 23"/>
          <p:cNvSpPr/>
          <p:nvPr/>
        </p:nvSpPr>
        <p:spPr bwMode="auto">
          <a:xfrm>
            <a:off x="503239" y="512763"/>
            <a:ext cx="8137524" cy="2193019"/>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t> </a:t>
            </a:r>
          </a:p>
        </p:txBody>
      </p:sp>
      <p:sp>
        <p:nvSpPr>
          <p:cNvPr id="11" name="Title 1"/>
          <p:cNvSpPr txBox="1">
            <a:spLocks/>
          </p:cNvSpPr>
          <p:nvPr/>
        </p:nvSpPr>
        <p:spPr>
          <a:xfrm>
            <a:off x="628650" y="3071286"/>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Success Criteria</a:t>
            </a:r>
          </a:p>
        </p:txBody>
      </p:sp>
      <p:sp>
        <p:nvSpPr>
          <p:cNvPr id="12" name="Title 1"/>
          <p:cNvSpPr txBox="1">
            <a:spLocks/>
          </p:cNvSpPr>
          <p:nvPr/>
        </p:nvSpPr>
        <p:spPr>
          <a:xfrm>
            <a:off x="628648" y="734785"/>
            <a:ext cx="7886700" cy="540000"/>
          </a:xfrm>
          <a:prstGeom prst="rect">
            <a:avLst/>
          </a:prstGeom>
        </p:spPr>
        <p:txBody>
          <a:bodyPr lIns="0" tIns="0" rIns="0" bIns="0" anchor="ctr" anchorCtr="1">
            <a:noAutofit/>
          </a:bodyPr>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r>
              <a:rPr lang="en-US" sz="3600" b="0" dirty="0">
                <a:latin typeface="Twinkl SemiBold" pitchFamily="2" charset="0"/>
              </a:rPr>
              <a:t>Aim</a:t>
            </a:r>
          </a:p>
        </p:txBody>
      </p:sp>
      <p:sp>
        <p:nvSpPr>
          <p:cNvPr id="16" name="Content Placeholder 15"/>
          <p:cNvSpPr>
            <a:spLocks noGrp="1"/>
          </p:cNvSpPr>
          <p:nvPr>
            <p:ph idx="4294967295"/>
          </p:nvPr>
        </p:nvSpPr>
        <p:spPr>
          <a:xfrm>
            <a:off x="628650" y="1127760"/>
            <a:ext cx="7391944" cy="1409700"/>
          </a:xfrm>
        </p:spPr>
        <p:txBody>
          <a:bodyPr>
            <a:normAutofit/>
          </a:bodyPr>
          <a:lstStyle/>
          <a:p>
            <a:r>
              <a:rPr lang="en-GB" dirty="0"/>
              <a:t>To recognise whether a website is appropriate for children.</a:t>
            </a:r>
          </a:p>
        </p:txBody>
      </p:sp>
      <p:sp>
        <p:nvSpPr>
          <p:cNvPr id="20" name="Content Placeholder 15"/>
          <p:cNvSpPr txBox="1">
            <a:spLocks/>
          </p:cNvSpPr>
          <p:nvPr/>
        </p:nvSpPr>
        <p:spPr>
          <a:xfrm>
            <a:off x="628650" y="3466803"/>
            <a:ext cx="7886700" cy="2626022"/>
          </a:xfrm>
          <a:prstGeom prst="rect">
            <a:avLst/>
          </a:prstGeom>
          <a:noFill/>
          <a:ln w="25400">
            <a:noFill/>
          </a:ln>
        </p:spPr>
        <p:txBody>
          <a:bodyPr vert="horz" lIns="180000" tIns="252000" rIns="252000" bIns="18000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r>
              <a:rPr lang="en-GB" dirty="0">
                <a:latin typeface="Twinkl" pitchFamily="2" charset="0"/>
              </a:rPr>
              <a:t>I can think about how to identify possible dangers or things which might make me uncomfortable online.</a:t>
            </a:r>
          </a:p>
          <a:p>
            <a:r>
              <a:rPr lang="en-GB" dirty="0">
                <a:latin typeface="Twinkl" pitchFamily="2" charset="0"/>
              </a:rPr>
              <a:t>I can identify websites that are suitable for my age.</a:t>
            </a:r>
          </a:p>
          <a:p>
            <a:r>
              <a:rPr lang="en-GB" dirty="0">
                <a:latin typeface="Twinkl" pitchFamily="2" charset="0"/>
              </a:rPr>
              <a:t>I can identify when to ask an adult for advice about accessing a website.</a:t>
            </a:r>
          </a:p>
          <a:p>
            <a:r>
              <a:rPr lang="en-GB" dirty="0">
                <a:latin typeface="Twinkl" pitchFamily="2" charset="0"/>
              </a:rPr>
              <a:t>I know what to do if a website makes me uncomfortable in any way.</a:t>
            </a:r>
          </a:p>
        </p:txBody>
      </p:sp>
      <p:pic>
        <p:nvPicPr>
          <p:cNvPr id="8" name="Picture 7">
            <a:extLst>
              <a:ext uri="{FF2B5EF4-FFF2-40B4-BE49-F238E27FC236}">
                <a16:creationId xmlns:a16="http://schemas.microsoft.com/office/drawing/2014/main" id="{AC6CA405-5B07-4BCC-B0AB-32D91B0894CB}"/>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696800" y="612000"/>
            <a:ext cx="864000" cy="864000"/>
          </a:xfrm>
          <a:prstGeom prst="rect">
            <a:avLst/>
          </a:prstGeom>
        </p:spPr>
      </p:pic>
    </p:spTree>
    <p:extLst>
      <p:ext uri="{BB962C8B-B14F-4D97-AF65-F5344CB8AC3E}">
        <p14:creationId xmlns:p14="http://schemas.microsoft.com/office/powerpoint/2010/main" val="1626976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508692816"/>
      </p:ext>
    </p:extLst>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Custom 3">
      <a:majorFont>
        <a:latin typeface="Twinkl SemiBold"/>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nglish Lesson Presentation" id="{92BF09D1-ECC3-43E1-B8EB-01FA779B7383}" vid="{6EF80791-87D5-4863-8750-6CE74D697F1B}"/>
    </a:ext>
  </a:extLst>
</a:theme>
</file>

<file path=ppt/theme/theme2.xml><?xml version="1.0" encoding="utf-8"?>
<a:theme xmlns:a="http://schemas.openxmlformats.org/drawingml/2006/main" name="1_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English Lesson Presentation" id="{92BF09D1-ECC3-43E1-B8EB-01FA779B7383}" vid="{3FB7F851-FF64-4BAA-A10F-EF8763ACF72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525254678DFEBC43BBAC028E67A0ABD6" ma:contentTypeVersion="12" ma:contentTypeDescription="Create a new document." ma:contentTypeScope="" ma:versionID="5e13dcd08906a7ea1f87bf281ed45e66">
  <xsd:schema xmlns:xsd="http://www.w3.org/2001/XMLSchema" xmlns:xs="http://www.w3.org/2001/XMLSchema" xmlns:p="http://schemas.microsoft.com/office/2006/metadata/properties" xmlns:ns2="badcd789-efba-44b6-8dc3-82e6a71f6c9b" xmlns:ns3="a1e73041-0a65-4455-9fa0-f722178cddb9" targetNamespace="http://schemas.microsoft.com/office/2006/metadata/properties" ma:root="true" ma:fieldsID="f299f70e5bd8e5330a454a6b7d332438" ns2:_="" ns3:_="">
    <xsd:import namespace="badcd789-efba-44b6-8dc3-82e6a71f6c9b"/>
    <xsd:import namespace="a1e73041-0a65-4455-9fa0-f722178cddb9"/>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Tags" minOccurs="0"/>
                <xsd:element ref="ns2:MediaServiceOCR" minOccurs="0"/>
                <xsd:element ref="ns2:MediaServiceDateTaken" minOccurs="0"/>
                <xsd:element ref="ns2:MediaServiceLocation" minOccurs="0"/>
                <xsd:element ref="ns2:MediaServiceAutoKeyPoints" minOccurs="0"/>
                <xsd:element ref="ns2:MediaServiceKeyPoints"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dcd789-efba-44b6-8dc3-82e6a71f6c9b"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2" nillable="true" ma:displayName="MediaServiceAutoTags" ma:internalName="MediaServiceAutoTags" ma:readOnly="true">
      <xsd:simpleType>
        <xsd:restriction base="dms:Text"/>
      </xsd:simpleType>
    </xsd:element>
    <xsd:element name="MediaServiceOCR" ma:index="13" nillable="true" ma:displayName="MediaServiceOCR" ma:internalName="MediaServiceOCR"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GenerationTime" ma:index="18" nillable="true" ma:displayName="MediaServiceGenerationTime" ma:hidden="true" ma:internalName="MediaServiceGenerationTime" ma:readOnly="true">
      <xsd:simpleType>
        <xsd:restriction base="dms:Text"/>
      </xsd:simpleType>
    </xsd:element>
    <xsd:element name="MediaServiceEventHashCode" ma:index="19"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e73041-0a65-4455-9fa0-f722178cddb9"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FD57FE1C-FCD5-4B4D-BB83-1758E0A3C74F}"/>
</file>

<file path=customXml/itemProps2.xml><?xml version="1.0" encoding="utf-8"?>
<ds:datastoreItem xmlns:ds="http://schemas.openxmlformats.org/officeDocument/2006/customXml" ds:itemID="{FADC1C98-F921-424C-B8D5-84E613706E13}"/>
</file>

<file path=customXml/itemProps3.xml><?xml version="1.0" encoding="utf-8"?>
<ds:datastoreItem xmlns:ds="http://schemas.openxmlformats.org/officeDocument/2006/customXml" ds:itemID="{81BE04B4-FC61-4830-AB60-7BFF13C7B1AE}"/>
</file>

<file path=docProps/app.xml><?xml version="1.0" encoding="utf-8"?>
<Properties xmlns="http://schemas.openxmlformats.org/officeDocument/2006/extended-properties" xmlns:vt="http://schemas.openxmlformats.org/officeDocument/2006/docPropsVTypes">
  <Template>English Lesson Presentation</Template>
  <TotalTime>603</TotalTime>
  <Words>609</Words>
  <Application>Microsoft Office PowerPoint</Application>
  <PresentationFormat>On-screen Show (4:3)</PresentationFormat>
  <Paragraphs>58</Paragraphs>
  <Slides>13</Slides>
  <Notes>0</Notes>
  <HiddenSlides>0</HiddenSlides>
  <MMClips>0</MMClips>
  <ScaleCrop>false</ScaleCrop>
  <HeadingPairs>
    <vt:vector size="6" baseType="variant">
      <vt:variant>
        <vt:lpstr>Fonts Used</vt:lpstr>
      </vt:variant>
      <vt:variant>
        <vt:i4>8</vt:i4>
      </vt:variant>
      <vt:variant>
        <vt:lpstr>Theme</vt:lpstr>
      </vt:variant>
      <vt:variant>
        <vt:i4>2</vt:i4>
      </vt:variant>
      <vt:variant>
        <vt:lpstr>Slide Titles</vt:lpstr>
      </vt:variant>
      <vt:variant>
        <vt:i4>13</vt:i4>
      </vt:variant>
    </vt:vector>
  </HeadingPairs>
  <TitlesOfParts>
    <vt:vector size="23" baseType="lpstr">
      <vt:lpstr>Twinkl</vt:lpstr>
      <vt:lpstr>Tuffy-TTF</vt:lpstr>
      <vt:lpstr>Tuffy</vt:lpstr>
      <vt:lpstr>Arial</vt:lpstr>
      <vt:lpstr>Sassoon Infant Rg</vt:lpstr>
      <vt:lpstr>Wingdings</vt:lpstr>
      <vt:lpstr>Calibri</vt:lpstr>
      <vt:lpstr>Twinkl SemiBold</vt:lpstr>
      <vt:lpstr>Office Theme</vt:lpstr>
      <vt:lpstr>1_Office Theme</vt:lpstr>
      <vt:lpstr>PowerPoint Presentation</vt:lpstr>
      <vt:lpstr>Computing</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Twinkl PlanIt</dc:title>
  <dc:creator>Cris Lima</dc:creator>
  <cp:lastModifiedBy>Cris Lima</cp:lastModifiedBy>
  <cp:revision>67</cp:revision>
  <dcterms:created xsi:type="dcterms:W3CDTF">2018-09-14T07:13:37Z</dcterms:created>
  <dcterms:modified xsi:type="dcterms:W3CDTF">2018-09-21T09:40:31Z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0x010100525254678DFEBC43BBAC028E67A0ABD6</vt:lpwstr>
  </property>
</Properties>
</file>