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3.xml" ContentType="application/vnd.openxmlformats-officedocument.theme+xml"/>
  <Override PartName="/ppt/slideLayouts/slideLayout6.xml" ContentType="application/vnd.openxmlformats-officedocument.presentationml.slideLayout+xml"/>
  <Override PartName="/ppt/theme/theme4.xml" ContentType="application/vnd.openxmlformats-officedocument.theme+xml"/>
  <Override PartName="/ppt/slideLayouts/slideLayout7.xml" ContentType="application/vnd.openxmlformats-officedocument.presentationml.slideLayout+xml"/>
  <Override PartName="/ppt/theme/theme5.xml" ContentType="application/vnd.openxmlformats-officedocument.theme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8.xml" ContentType="application/vnd.openxmlformats-officedocument.theme+xml"/>
  <Override PartName="/ppt/slideLayouts/slideLayout12.xml" ContentType="application/vnd.openxmlformats-officedocument.presentationml.slideLayout+xml"/>
  <Override PartName="/ppt/theme/theme9.xml" ContentType="application/vnd.openxmlformats-officedocument.theme+xml"/>
  <Override PartName="/ppt/theme/theme10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notesSlides/notesSlide1.xml" ContentType="application/vnd.openxmlformats-officedocument.presentationml.notesSlide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0" r:id="rId4"/>
    <p:sldMasterId id="2147483652" r:id="rId5"/>
    <p:sldMasterId id="2147483655" r:id="rId6"/>
    <p:sldMasterId id="2147483658" r:id="rId7"/>
    <p:sldMasterId id="2147483660" r:id="rId8"/>
    <p:sldMasterId id="2147483662" r:id="rId9"/>
    <p:sldMasterId id="2147483664" r:id="rId10"/>
    <p:sldMasterId id="2147483666" r:id="rId11"/>
    <p:sldMasterId id="2147483669" r:id="rId12"/>
  </p:sldMasterIdLst>
  <p:notesMasterIdLst>
    <p:notesMasterId r:id="rId28"/>
  </p:notesMasterIdLst>
  <p:sldIdLst>
    <p:sldId id="272" r:id="rId13"/>
    <p:sldId id="273" r:id="rId14"/>
    <p:sldId id="274" r:id="rId15"/>
    <p:sldId id="278" r:id="rId16"/>
    <p:sldId id="275" r:id="rId17"/>
    <p:sldId id="258" r:id="rId18"/>
    <p:sldId id="263" r:id="rId19"/>
    <p:sldId id="269" r:id="rId20"/>
    <p:sldId id="268" r:id="rId21"/>
    <p:sldId id="270" r:id="rId22"/>
    <p:sldId id="259" r:id="rId23"/>
    <p:sldId id="277" r:id="rId24"/>
    <p:sldId id="265" r:id="rId25"/>
    <p:sldId id="266" r:id="rId26"/>
    <p:sldId id="261" r:id="rId27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7D7BF"/>
    <a:srgbClr val="F8CDA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3947" autoAdjust="0"/>
    <p:restoredTop sz="93431" autoAdjust="0"/>
  </p:normalViewPr>
  <p:slideViewPr>
    <p:cSldViewPr snapToGrid="0" snapToObjects="1">
      <p:cViewPr varScale="1">
        <p:scale>
          <a:sx n="105" d="100"/>
          <a:sy n="105" d="100"/>
        </p:scale>
        <p:origin x="1144" y="6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.xml"/><Relationship Id="rId18" Type="http://schemas.openxmlformats.org/officeDocument/2006/relationships/slide" Target="slides/slide6.xml"/><Relationship Id="rId26" Type="http://schemas.openxmlformats.org/officeDocument/2006/relationships/slide" Target="slides/slide14.xml"/><Relationship Id="rId3" Type="http://schemas.openxmlformats.org/officeDocument/2006/relationships/customXml" Target="../customXml/item3.xml"/><Relationship Id="rId21" Type="http://schemas.openxmlformats.org/officeDocument/2006/relationships/slide" Target="slides/slide9.xml"/><Relationship Id="rId7" Type="http://schemas.openxmlformats.org/officeDocument/2006/relationships/slideMaster" Target="slideMasters/slideMaster4.xml"/><Relationship Id="rId12" Type="http://schemas.openxmlformats.org/officeDocument/2006/relationships/slideMaster" Target="slideMasters/slideMaster9.xml"/><Relationship Id="rId17" Type="http://schemas.openxmlformats.org/officeDocument/2006/relationships/slide" Target="slides/slide5.xml"/><Relationship Id="rId25" Type="http://schemas.openxmlformats.org/officeDocument/2006/relationships/slide" Target="slides/slide13.xml"/><Relationship Id="rId33" Type="http://schemas.microsoft.com/office/2016/11/relationships/changesInfo" Target="changesInfos/changesInfo1.xml"/><Relationship Id="rId2" Type="http://schemas.openxmlformats.org/officeDocument/2006/relationships/customXml" Target="../customXml/item2.xml"/><Relationship Id="rId16" Type="http://schemas.openxmlformats.org/officeDocument/2006/relationships/slide" Target="slides/slide4.xml"/><Relationship Id="rId20" Type="http://schemas.openxmlformats.org/officeDocument/2006/relationships/slide" Target="slides/slide8.xml"/><Relationship Id="rId29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Master" Target="slideMasters/slideMaster8.xml"/><Relationship Id="rId24" Type="http://schemas.openxmlformats.org/officeDocument/2006/relationships/slide" Target="slides/slide12.xml"/><Relationship Id="rId32" Type="http://schemas.openxmlformats.org/officeDocument/2006/relationships/tableStyles" Target="tableStyle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3.xml"/><Relationship Id="rId23" Type="http://schemas.openxmlformats.org/officeDocument/2006/relationships/slide" Target="slides/slide11.xml"/><Relationship Id="rId28" Type="http://schemas.openxmlformats.org/officeDocument/2006/relationships/notesMaster" Target="notesMasters/notesMaster1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7.xml"/><Relationship Id="rId31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2.xml"/><Relationship Id="rId22" Type="http://schemas.openxmlformats.org/officeDocument/2006/relationships/slide" Target="slides/slide10.xml"/><Relationship Id="rId27" Type="http://schemas.openxmlformats.org/officeDocument/2006/relationships/slide" Target="slides/slide15.xml"/><Relationship Id="rId30" Type="http://schemas.openxmlformats.org/officeDocument/2006/relationships/viewProps" Target="viewProps.xml"/><Relationship Id="rId8" Type="http://schemas.openxmlformats.org/officeDocument/2006/relationships/slideMaster" Target="slideMasters/slideMaster5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ames Clegg" userId="c6df1435-7a36-4b38-be4d-16e68e91152f" providerId="ADAL" clId="{E3A2C8CF-0CAB-445C-8D29-C442752567D9}"/>
    <pc:docChg chg="custSel modSld">
      <pc:chgData name="James Clegg" userId="c6df1435-7a36-4b38-be4d-16e68e91152f" providerId="ADAL" clId="{E3A2C8CF-0CAB-445C-8D29-C442752567D9}" dt="2020-11-09T15:15:36.307" v="12"/>
      <pc:docMkLst>
        <pc:docMk/>
      </pc:docMkLst>
      <pc:sldChg chg="delSp modTransition delAnim">
        <pc:chgData name="James Clegg" userId="c6df1435-7a36-4b38-be4d-16e68e91152f" providerId="ADAL" clId="{E3A2C8CF-0CAB-445C-8D29-C442752567D9}" dt="2020-11-09T15:15:36.307" v="12"/>
        <pc:sldMkLst>
          <pc:docMk/>
          <pc:sldMk cId="1664086204" sldId="258"/>
        </pc:sldMkLst>
        <pc:picChg chg="del">
          <ac:chgData name="James Clegg" userId="c6df1435-7a36-4b38-be4d-16e68e91152f" providerId="ADAL" clId="{E3A2C8CF-0CAB-445C-8D29-C442752567D9}" dt="2020-11-09T15:15:01.291" v="2" actId="478"/>
          <ac:picMkLst>
            <pc:docMk/>
            <pc:sldMk cId="1664086204" sldId="258"/>
            <ac:picMk id="3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E3A2C8CF-0CAB-445C-8D29-C442752567D9}" dt="2020-11-09T15:15:36.307" v="12"/>
        <pc:sldMkLst>
          <pc:docMk/>
          <pc:sldMk cId="3469107349" sldId="259"/>
        </pc:sldMkLst>
        <pc:picChg chg="del">
          <ac:chgData name="James Clegg" userId="c6df1435-7a36-4b38-be4d-16e68e91152f" providerId="ADAL" clId="{E3A2C8CF-0CAB-445C-8D29-C442752567D9}" dt="2020-11-09T15:15:14.287" v="7" actId="478"/>
          <ac:picMkLst>
            <pc:docMk/>
            <pc:sldMk cId="3469107349" sldId="259"/>
            <ac:picMk id="24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E3A2C8CF-0CAB-445C-8D29-C442752567D9}" dt="2020-11-09T15:15:36.307" v="12"/>
        <pc:sldMkLst>
          <pc:docMk/>
          <pc:sldMk cId="831032110" sldId="261"/>
        </pc:sldMkLst>
        <pc:picChg chg="del">
          <ac:chgData name="James Clegg" userId="c6df1435-7a36-4b38-be4d-16e68e91152f" providerId="ADAL" clId="{E3A2C8CF-0CAB-445C-8D29-C442752567D9}" dt="2020-11-09T15:15:25.263" v="11" actId="478"/>
          <ac:picMkLst>
            <pc:docMk/>
            <pc:sldMk cId="831032110" sldId="261"/>
            <ac:picMk id="5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E3A2C8CF-0CAB-445C-8D29-C442752567D9}" dt="2020-11-09T15:15:36.307" v="12"/>
        <pc:sldMkLst>
          <pc:docMk/>
          <pc:sldMk cId="1707699859" sldId="263"/>
        </pc:sldMkLst>
        <pc:picChg chg="del">
          <ac:chgData name="James Clegg" userId="c6df1435-7a36-4b38-be4d-16e68e91152f" providerId="ADAL" clId="{E3A2C8CF-0CAB-445C-8D29-C442752567D9}" dt="2020-11-09T15:15:03.945" v="3" actId="478"/>
          <ac:picMkLst>
            <pc:docMk/>
            <pc:sldMk cId="1707699859" sldId="263"/>
            <ac:picMk id="17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E3A2C8CF-0CAB-445C-8D29-C442752567D9}" dt="2020-11-09T15:15:36.307" v="12"/>
        <pc:sldMkLst>
          <pc:docMk/>
          <pc:sldMk cId="110940655" sldId="265"/>
        </pc:sldMkLst>
        <pc:picChg chg="del">
          <ac:chgData name="James Clegg" userId="c6df1435-7a36-4b38-be4d-16e68e91152f" providerId="ADAL" clId="{E3A2C8CF-0CAB-445C-8D29-C442752567D9}" dt="2020-11-09T15:15:19.474" v="9" actId="478"/>
          <ac:picMkLst>
            <pc:docMk/>
            <pc:sldMk cId="110940655" sldId="265"/>
            <ac:picMk id="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E3A2C8CF-0CAB-445C-8D29-C442752567D9}" dt="2020-11-09T15:15:36.307" v="12"/>
        <pc:sldMkLst>
          <pc:docMk/>
          <pc:sldMk cId="3216083362" sldId="266"/>
        </pc:sldMkLst>
        <pc:picChg chg="del">
          <ac:chgData name="James Clegg" userId="c6df1435-7a36-4b38-be4d-16e68e91152f" providerId="ADAL" clId="{E3A2C8CF-0CAB-445C-8D29-C442752567D9}" dt="2020-11-09T15:15:22.698" v="10" actId="478"/>
          <ac:picMkLst>
            <pc:docMk/>
            <pc:sldMk cId="3216083362" sldId="266"/>
            <ac:picMk id="5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E3A2C8CF-0CAB-445C-8D29-C442752567D9}" dt="2020-11-09T15:15:36.307" v="12"/>
        <pc:sldMkLst>
          <pc:docMk/>
          <pc:sldMk cId="3366876224" sldId="268"/>
        </pc:sldMkLst>
        <pc:picChg chg="del">
          <ac:chgData name="James Clegg" userId="c6df1435-7a36-4b38-be4d-16e68e91152f" providerId="ADAL" clId="{E3A2C8CF-0CAB-445C-8D29-C442752567D9}" dt="2020-11-09T15:15:08.895" v="5" actId="478"/>
          <ac:picMkLst>
            <pc:docMk/>
            <pc:sldMk cId="3366876224" sldId="268"/>
            <ac:picMk id="15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E3A2C8CF-0CAB-445C-8D29-C442752567D9}" dt="2020-11-09T15:15:36.307" v="12"/>
        <pc:sldMkLst>
          <pc:docMk/>
          <pc:sldMk cId="3859994479" sldId="269"/>
        </pc:sldMkLst>
        <pc:picChg chg="del">
          <ac:chgData name="James Clegg" userId="c6df1435-7a36-4b38-be4d-16e68e91152f" providerId="ADAL" clId="{E3A2C8CF-0CAB-445C-8D29-C442752567D9}" dt="2020-11-09T15:15:06.568" v="4" actId="478"/>
          <ac:picMkLst>
            <pc:docMk/>
            <pc:sldMk cId="3859994479" sldId="269"/>
            <ac:picMk id="16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E3A2C8CF-0CAB-445C-8D29-C442752567D9}" dt="2020-11-09T15:15:36.307" v="12"/>
        <pc:sldMkLst>
          <pc:docMk/>
          <pc:sldMk cId="1569639251" sldId="270"/>
        </pc:sldMkLst>
        <pc:picChg chg="del">
          <ac:chgData name="James Clegg" userId="c6df1435-7a36-4b38-be4d-16e68e91152f" providerId="ADAL" clId="{E3A2C8CF-0CAB-445C-8D29-C442752567D9}" dt="2020-11-09T15:15:11.584" v="6" actId="478"/>
          <ac:picMkLst>
            <pc:docMk/>
            <pc:sldMk cId="1569639251" sldId="270"/>
            <ac:picMk id="22" creationId="{00000000-0000-0000-0000-000000000000}"/>
          </ac:picMkLst>
        </pc:picChg>
      </pc:sldChg>
      <pc:sldChg chg="modTransition">
        <pc:chgData name="James Clegg" userId="c6df1435-7a36-4b38-be4d-16e68e91152f" providerId="ADAL" clId="{E3A2C8CF-0CAB-445C-8D29-C442752567D9}" dt="2020-11-09T15:15:36.307" v="12"/>
        <pc:sldMkLst>
          <pc:docMk/>
          <pc:sldMk cId="723309476" sldId="272"/>
        </pc:sldMkLst>
      </pc:sldChg>
      <pc:sldChg chg="modTransition">
        <pc:chgData name="James Clegg" userId="c6df1435-7a36-4b38-be4d-16e68e91152f" providerId="ADAL" clId="{E3A2C8CF-0CAB-445C-8D29-C442752567D9}" dt="2020-11-09T15:15:36.307" v="12"/>
        <pc:sldMkLst>
          <pc:docMk/>
          <pc:sldMk cId="1372148528" sldId="273"/>
        </pc:sldMkLst>
      </pc:sldChg>
      <pc:sldChg chg="delSp modTransition delAnim">
        <pc:chgData name="James Clegg" userId="c6df1435-7a36-4b38-be4d-16e68e91152f" providerId="ADAL" clId="{E3A2C8CF-0CAB-445C-8D29-C442752567D9}" dt="2020-11-09T15:15:36.307" v="12"/>
        <pc:sldMkLst>
          <pc:docMk/>
          <pc:sldMk cId="2083293468" sldId="274"/>
        </pc:sldMkLst>
        <pc:picChg chg="del">
          <ac:chgData name="James Clegg" userId="c6df1435-7a36-4b38-be4d-16e68e91152f" providerId="ADAL" clId="{E3A2C8CF-0CAB-445C-8D29-C442752567D9}" dt="2020-11-09T15:14:55.608" v="0" actId="478"/>
          <ac:picMkLst>
            <pc:docMk/>
            <pc:sldMk cId="2083293468" sldId="274"/>
            <ac:picMk id="7" creationId="{00000000-0000-0000-0000-000000000000}"/>
          </ac:picMkLst>
        </pc:picChg>
      </pc:sldChg>
      <pc:sldChg chg="modTransition">
        <pc:chgData name="James Clegg" userId="c6df1435-7a36-4b38-be4d-16e68e91152f" providerId="ADAL" clId="{E3A2C8CF-0CAB-445C-8D29-C442752567D9}" dt="2020-11-09T15:15:36.307" v="12"/>
        <pc:sldMkLst>
          <pc:docMk/>
          <pc:sldMk cId="3313969225" sldId="275"/>
        </pc:sldMkLst>
      </pc:sldChg>
      <pc:sldChg chg="delSp modTransition delAnim">
        <pc:chgData name="James Clegg" userId="c6df1435-7a36-4b38-be4d-16e68e91152f" providerId="ADAL" clId="{E3A2C8CF-0CAB-445C-8D29-C442752567D9}" dt="2020-11-09T15:15:36.307" v="12"/>
        <pc:sldMkLst>
          <pc:docMk/>
          <pc:sldMk cId="2162585563" sldId="277"/>
        </pc:sldMkLst>
        <pc:picChg chg="del">
          <ac:chgData name="James Clegg" userId="c6df1435-7a36-4b38-be4d-16e68e91152f" providerId="ADAL" clId="{E3A2C8CF-0CAB-445C-8D29-C442752567D9}" dt="2020-11-09T15:15:17.005" v="8" actId="478"/>
          <ac:picMkLst>
            <pc:docMk/>
            <pc:sldMk cId="2162585563" sldId="277"/>
            <ac:picMk id="3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E3A2C8CF-0CAB-445C-8D29-C442752567D9}" dt="2020-11-09T15:15:36.307" v="12"/>
        <pc:sldMkLst>
          <pc:docMk/>
          <pc:sldMk cId="2055797240" sldId="278"/>
        </pc:sldMkLst>
        <pc:picChg chg="del">
          <ac:chgData name="James Clegg" userId="c6df1435-7a36-4b38-be4d-16e68e91152f" providerId="ADAL" clId="{E3A2C8CF-0CAB-445C-8D29-C442752567D9}" dt="2020-11-09T15:14:57.719" v="1" actId="478"/>
          <ac:picMkLst>
            <pc:docMk/>
            <pc:sldMk cId="2055797240" sldId="278"/>
            <ac:picMk id="7" creationId="{00000000-0000-0000-0000-000000000000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0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8969EE5-2649-4EB4-824E-5E9D2F6EC07F}" type="datetimeFigureOut">
              <a:rPr lang="en-GB" smtClean="0"/>
              <a:t>09/11/2020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D732D2D-FC06-4261-A58A-C91CA05CEC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594610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D732D2D-FC06-4261-A58A-C91CA05CEC00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2269792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36557090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857785-7438-492F-B7FA-E66DA7B653E8}" type="datetimeFigureOut">
              <a:rPr lang="en-GB" smtClean="0"/>
              <a:t>09/11/2020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4806EE-2F9D-4145-9CBE-CB7CE80E60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4952034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2920610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6572620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09/11/2020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401685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1845327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01044020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66131442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1736108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60794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4851714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4006828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theme" Target="../theme/theme3.xml"/><Relationship Id="rId2" Type="http://schemas.openxmlformats.org/officeDocument/2006/relationships/slideLayout" Target="../slideLayouts/slideLayout5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2.jpg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6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7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6.xml"/><Relationship Id="rId1" Type="http://schemas.openxmlformats.org/officeDocument/2006/relationships/slideLayout" Target="../slideLayouts/slideLayout8.xml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_rels/slideMaster8.xml.rels><?xml version="1.0" encoding="UTF-8" standalone="yes"?>
<Relationships xmlns="http://schemas.openxmlformats.org/package/2006/relationships"><Relationship Id="rId3" Type="http://schemas.openxmlformats.org/officeDocument/2006/relationships/theme" Target="../theme/theme8.xml"/><Relationship Id="rId2" Type="http://schemas.openxmlformats.org/officeDocument/2006/relationships/slideLayout" Target="../slideLayouts/slideLayout11.xml"/><Relationship Id="rId1" Type="http://schemas.openxmlformats.org/officeDocument/2006/relationships/slideLayout" Target="../slideLayouts/slideLayout10.xml"/><Relationship Id="rId4" Type="http://schemas.openxmlformats.org/officeDocument/2006/relationships/image" Target="../media/image7.jpg"/></Relationships>
</file>

<file path=ppt/slideMasters/_rels/slideMaster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theme" Target="../theme/theme9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Y1_SPG_B4_PP_012.jpg">
            <a:extLst>
              <a:ext uri="{FF2B5EF4-FFF2-40B4-BE49-F238E27FC236}">
                <a16:creationId xmlns:a16="http://schemas.microsoft.com/office/drawing/2014/main" id="{A96794DB-DDFA-FB45-B8ED-05501609EF29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  <p:pic>
        <p:nvPicPr>
          <p:cNvPr id="8" name="Picture 7" descr="Y1_SPG_B4_PP_012.jpg">
            <a:extLst>
              <a:ext uri="{FF2B5EF4-FFF2-40B4-BE49-F238E27FC236}">
                <a16:creationId xmlns:a16="http://schemas.microsoft.com/office/drawing/2014/main" id="{56302DCD-990B-7D47-BDD3-52DF552ACB72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8782"/>
          <a:stretch/>
        </p:blipFill>
        <p:spPr>
          <a:xfrm>
            <a:off x="0" y="5486400"/>
            <a:ext cx="9144000" cy="1371600"/>
          </a:xfrm>
          <a:prstGeom prst="rect">
            <a:avLst/>
          </a:prstGeom>
        </p:spPr>
      </p:pic>
      <p:pic>
        <p:nvPicPr>
          <p:cNvPr id="10" name="Picture 9" descr="Y1_SPG_B4_PP_012.jpg">
            <a:extLst>
              <a:ext uri="{FF2B5EF4-FFF2-40B4-BE49-F238E27FC236}">
                <a16:creationId xmlns:a16="http://schemas.microsoft.com/office/drawing/2014/main" id="{163B5998-9409-B548-AA5D-C7CC102C6B6B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8782" b="5473"/>
          <a:stretch/>
        </p:blipFill>
        <p:spPr>
          <a:xfrm>
            <a:off x="0" y="4468619"/>
            <a:ext cx="9144000" cy="1017781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215809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78837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1" r:id="rId1"/>
    <p:sldLayoutId id="2147483654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Y1_SPG_B4_PP_012.jpg">
            <a:extLst>
              <a:ext uri="{FF2B5EF4-FFF2-40B4-BE49-F238E27FC236}">
                <a16:creationId xmlns:a16="http://schemas.microsoft.com/office/drawing/2014/main" id="{A96794DB-DDFA-FB45-B8ED-05501609EF29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  <p:pic>
        <p:nvPicPr>
          <p:cNvPr id="8" name="Picture 7" descr="Y1_SPG_B4_PP_012.jpg">
            <a:extLst>
              <a:ext uri="{FF2B5EF4-FFF2-40B4-BE49-F238E27FC236}">
                <a16:creationId xmlns:a16="http://schemas.microsoft.com/office/drawing/2014/main" id="{56302DCD-990B-7D47-BDD3-52DF552ACB72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8782"/>
          <a:stretch/>
        </p:blipFill>
        <p:spPr>
          <a:xfrm>
            <a:off x="0" y="5486400"/>
            <a:ext cx="9144000" cy="1371600"/>
          </a:xfrm>
          <a:prstGeom prst="rect">
            <a:avLst/>
          </a:prstGeom>
        </p:spPr>
      </p:pic>
      <p:pic>
        <p:nvPicPr>
          <p:cNvPr id="10" name="Picture 9" descr="Y1_SPG_B4_PP_012.jpg">
            <a:extLst>
              <a:ext uri="{FF2B5EF4-FFF2-40B4-BE49-F238E27FC236}">
                <a16:creationId xmlns:a16="http://schemas.microsoft.com/office/drawing/2014/main" id="{163B5998-9409-B548-AA5D-C7CC102C6B6B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8782" b="5473"/>
          <a:stretch/>
        </p:blipFill>
        <p:spPr>
          <a:xfrm>
            <a:off x="0" y="4468619"/>
            <a:ext cx="9144000" cy="1017781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215809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/>
          <p:cNvSpPr/>
          <p:nvPr userDrawn="1"/>
        </p:nvSpPr>
        <p:spPr>
          <a:xfrm rot="16200000">
            <a:off x="4067703" y="-3185203"/>
            <a:ext cx="45719" cy="8181129"/>
          </a:xfrm>
          <a:prstGeom prst="rect">
            <a:avLst/>
          </a:prstGeom>
          <a:solidFill>
            <a:srgbClr val="F7D7BF"/>
          </a:solidFill>
          <a:ln>
            <a:solidFill>
              <a:srgbClr val="F7D7B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434493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94534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6" r:id="rId1"/>
    <p:sldLayoutId id="2147483657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05949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57071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84781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3324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5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27115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7" r:id="rId1"/>
    <p:sldLayoutId id="2147483668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00027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JPG"/><Relationship Id="rId3" Type="http://schemas.openxmlformats.org/officeDocument/2006/relationships/image" Target="../media/image11.png"/><Relationship Id="rId7" Type="http://schemas.openxmlformats.org/officeDocument/2006/relationships/image" Target="../media/image15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10" Type="http://schemas.openxmlformats.org/officeDocument/2006/relationships/image" Target="../media/image18.png"/><Relationship Id="rId4" Type="http://schemas.openxmlformats.org/officeDocument/2006/relationships/image" Target="../media/image12.png"/><Relationship Id="rId9" Type="http://schemas.openxmlformats.org/officeDocument/2006/relationships/image" Target="../media/image17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image" Target="../media/image10.png"/><Relationship Id="rId7" Type="http://schemas.openxmlformats.org/officeDocument/2006/relationships/image" Target="../media/image14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.xml"/><Relationship Id="rId6" Type="http://schemas.openxmlformats.org/officeDocument/2006/relationships/image" Target="../media/image13.png"/><Relationship Id="rId11" Type="http://schemas.openxmlformats.org/officeDocument/2006/relationships/image" Target="../media/image18.png"/><Relationship Id="rId5" Type="http://schemas.openxmlformats.org/officeDocument/2006/relationships/image" Target="../media/image12.png"/><Relationship Id="rId10" Type="http://schemas.openxmlformats.org/officeDocument/2006/relationships/image" Target="../media/image17.png"/><Relationship Id="rId4" Type="http://schemas.openxmlformats.org/officeDocument/2006/relationships/image" Target="../media/image11.png"/><Relationship Id="rId9" Type="http://schemas.openxmlformats.org/officeDocument/2006/relationships/image" Target="../media/image16.JP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notesSlide" Target="../notesSlides/notesSlide1.xml"/><Relationship Id="rId7" Type="http://schemas.openxmlformats.org/officeDocument/2006/relationships/image" Target="../media/image13.png"/><Relationship Id="rId2" Type="http://schemas.openxmlformats.org/officeDocument/2006/relationships/slideLayout" Target="../slideLayouts/slideLayout9.xml"/><Relationship Id="rId1" Type="http://schemas.openxmlformats.org/officeDocument/2006/relationships/tags" Target="../tags/tag2.xml"/><Relationship Id="rId6" Type="http://schemas.openxmlformats.org/officeDocument/2006/relationships/image" Target="../media/image12.png"/><Relationship Id="rId5" Type="http://schemas.openxmlformats.org/officeDocument/2006/relationships/image" Target="../media/image15.png"/><Relationship Id="rId10" Type="http://schemas.openxmlformats.org/officeDocument/2006/relationships/image" Target="../media/image19.png"/><Relationship Id="rId4" Type="http://schemas.openxmlformats.org/officeDocument/2006/relationships/image" Target="../media/image10.png"/><Relationship Id="rId9" Type="http://schemas.openxmlformats.org/officeDocument/2006/relationships/image" Target="../media/image1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slideLayout" Target="../slideLayouts/slideLayout9.xml"/><Relationship Id="rId1" Type="http://schemas.openxmlformats.org/officeDocument/2006/relationships/tags" Target="../tags/tag3.xml"/><Relationship Id="rId5" Type="http://schemas.openxmlformats.org/officeDocument/2006/relationships/image" Target="../media/image11.png"/><Relationship Id="rId4" Type="http://schemas.openxmlformats.org/officeDocument/2006/relationships/image" Target="../media/image14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13" Type="http://schemas.openxmlformats.org/officeDocument/2006/relationships/image" Target="../media/image27.png"/><Relationship Id="rId3" Type="http://schemas.openxmlformats.org/officeDocument/2006/relationships/image" Target="../media/image20.png"/><Relationship Id="rId7" Type="http://schemas.openxmlformats.org/officeDocument/2006/relationships/image" Target="../media/image23.png"/><Relationship Id="rId12" Type="http://schemas.openxmlformats.org/officeDocument/2006/relationships/image" Target="../media/image26.png"/><Relationship Id="rId2" Type="http://schemas.openxmlformats.org/officeDocument/2006/relationships/slideLayout" Target="../slideLayouts/slideLayout9.xml"/><Relationship Id="rId1" Type="http://schemas.openxmlformats.org/officeDocument/2006/relationships/tags" Target="../tags/tag4.xml"/><Relationship Id="rId6" Type="http://schemas.openxmlformats.org/officeDocument/2006/relationships/image" Target="../media/image11.png"/><Relationship Id="rId11" Type="http://schemas.openxmlformats.org/officeDocument/2006/relationships/image" Target="../media/image14.png"/><Relationship Id="rId5" Type="http://schemas.openxmlformats.org/officeDocument/2006/relationships/image" Target="../media/image22.png"/><Relationship Id="rId10" Type="http://schemas.openxmlformats.org/officeDocument/2006/relationships/image" Target="../media/image10.png"/><Relationship Id="rId4" Type="http://schemas.openxmlformats.org/officeDocument/2006/relationships/image" Target="../media/image21.png"/><Relationship Id="rId9" Type="http://schemas.openxmlformats.org/officeDocument/2006/relationships/image" Target="../media/image25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png"/><Relationship Id="rId13" Type="http://schemas.openxmlformats.org/officeDocument/2006/relationships/image" Target="../media/image32.png"/><Relationship Id="rId3" Type="http://schemas.openxmlformats.org/officeDocument/2006/relationships/image" Target="../media/image28.png"/><Relationship Id="rId7" Type="http://schemas.openxmlformats.org/officeDocument/2006/relationships/image" Target="../media/image15.png"/><Relationship Id="rId12" Type="http://schemas.microsoft.com/office/2007/relationships/hdphoto" Target="../media/hdphoto3.wdp"/><Relationship Id="rId2" Type="http://schemas.openxmlformats.org/officeDocument/2006/relationships/slideLayout" Target="../slideLayouts/slideLayout9.xml"/><Relationship Id="rId1" Type="http://schemas.openxmlformats.org/officeDocument/2006/relationships/tags" Target="../tags/tag5.xml"/><Relationship Id="rId6" Type="http://schemas.openxmlformats.org/officeDocument/2006/relationships/image" Target="../media/image13.png"/><Relationship Id="rId11" Type="http://schemas.openxmlformats.org/officeDocument/2006/relationships/image" Target="../media/image31.png"/><Relationship Id="rId5" Type="http://schemas.openxmlformats.org/officeDocument/2006/relationships/image" Target="../media/image12.png"/><Relationship Id="rId10" Type="http://schemas.openxmlformats.org/officeDocument/2006/relationships/image" Target="../media/image30.png"/><Relationship Id="rId4" Type="http://schemas.microsoft.com/office/2007/relationships/hdphoto" Target="../media/hdphoto1.wdp"/><Relationship Id="rId9" Type="http://schemas.microsoft.com/office/2007/relationships/hdphoto" Target="../media/hdphoto2.wdp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13" Type="http://schemas.openxmlformats.org/officeDocument/2006/relationships/image" Target="../media/image31.png"/><Relationship Id="rId3" Type="http://schemas.openxmlformats.org/officeDocument/2006/relationships/image" Target="../media/image20.png"/><Relationship Id="rId7" Type="http://schemas.openxmlformats.org/officeDocument/2006/relationships/image" Target="../media/image33.png"/><Relationship Id="rId12" Type="http://schemas.openxmlformats.org/officeDocument/2006/relationships/image" Target="../media/image35.png"/><Relationship Id="rId2" Type="http://schemas.openxmlformats.org/officeDocument/2006/relationships/slideLayout" Target="../slideLayouts/slideLayout9.xml"/><Relationship Id="rId1" Type="http://schemas.openxmlformats.org/officeDocument/2006/relationships/tags" Target="../tags/tag6.xml"/><Relationship Id="rId6" Type="http://schemas.openxmlformats.org/officeDocument/2006/relationships/image" Target="../media/image13.png"/><Relationship Id="rId11" Type="http://schemas.openxmlformats.org/officeDocument/2006/relationships/image" Target="../media/image34.png"/><Relationship Id="rId5" Type="http://schemas.microsoft.com/office/2007/relationships/hdphoto" Target="../media/hdphoto3.wdp"/><Relationship Id="rId10" Type="http://schemas.openxmlformats.org/officeDocument/2006/relationships/image" Target="../media/image12.png"/><Relationship Id="rId4" Type="http://schemas.openxmlformats.org/officeDocument/2006/relationships/image" Target="../media/image32.png"/><Relationship Id="rId9" Type="http://schemas.openxmlformats.org/officeDocument/2006/relationships/image" Target="../media/image15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png"/><Relationship Id="rId13" Type="http://schemas.openxmlformats.org/officeDocument/2006/relationships/image" Target="../media/image14.png"/><Relationship Id="rId18" Type="http://schemas.openxmlformats.org/officeDocument/2006/relationships/image" Target="../media/image41.png"/><Relationship Id="rId3" Type="http://schemas.openxmlformats.org/officeDocument/2006/relationships/image" Target="../media/image20.png"/><Relationship Id="rId21" Type="http://schemas.openxmlformats.org/officeDocument/2006/relationships/image" Target="../media/image43.png"/><Relationship Id="rId7" Type="http://schemas.microsoft.com/office/2007/relationships/hdphoto" Target="../media/hdphoto2.wdp"/><Relationship Id="rId12" Type="http://schemas.openxmlformats.org/officeDocument/2006/relationships/image" Target="../media/image12.png"/><Relationship Id="rId17" Type="http://schemas.microsoft.com/office/2007/relationships/hdphoto" Target="../media/hdphoto1.wdp"/><Relationship Id="rId2" Type="http://schemas.openxmlformats.org/officeDocument/2006/relationships/slideLayout" Target="../slideLayouts/slideLayout9.xml"/><Relationship Id="rId16" Type="http://schemas.openxmlformats.org/officeDocument/2006/relationships/image" Target="../media/image40.png"/><Relationship Id="rId20" Type="http://schemas.openxmlformats.org/officeDocument/2006/relationships/image" Target="../media/image42.png"/><Relationship Id="rId1" Type="http://schemas.openxmlformats.org/officeDocument/2006/relationships/tags" Target="../tags/tag7.xml"/><Relationship Id="rId6" Type="http://schemas.openxmlformats.org/officeDocument/2006/relationships/image" Target="../media/image36.png"/><Relationship Id="rId11" Type="http://schemas.microsoft.com/office/2007/relationships/hdphoto" Target="../media/hdphoto5.wdp"/><Relationship Id="rId5" Type="http://schemas.openxmlformats.org/officeDocument/2006/relationships/image" Target="../media/image15.png"/><Relationship Id="rId15" Type="http://schemas.microsoft.com/office/2007/relationships/hdphoto" Target="../media/hdphoto6.wdp"/><Relationship Id="rId10" Type="http://schemas.openxmlformats.org/officeDocument/2006/relationships/image" Target="../media/image38.png"/><Relationship Id="rId19" Type="http://schemas.microsoft.com/office/2007/relationships/hdphoto" Target="../media/hdphoto3.wdp"/><Relationship Id="rId4" Type="http://schemas.openxmlformats.org/officeDocument/2006/relationships/image" Target="../media/image10.png"/><Relationship Id="rId9" Type="http://schemas.microsoft.com/office/2007/relationships/hdphoto" Target="../media/hdphoto4.wdp"/><Relationship Id="rId14" Type="http://schemas.openxmlformats.org/officeDocument/2006/relationships/image" Target="../media/image39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10.png"/><Relationship Id="rId7" Type="http://schemas.openxmlformats.org/officeDocument/2006/relationships/image" Target="../media/image12.png"/><Relationship Id="rId2" Type="http://schemas.openxmlformats.org/officeDocument/2006/relationships/slideLayout" Target="../slideLayouts/slideLayout9.xml"/><Relationship Id="rId1" Type="http://schemas.openxmlformats.org/officeDocument/2006/relationships/tags" Target="../tags/tag8.xml"/><Relationship Id="rId6" Type="http://schemas.openxmlformats.org/officeDocument/2006/relationships/image" Target="../media/image11.png"/><Relationship Id="rId5" Type="http://schemas.openxmlformats.org/officeDocument/2006/relationships/image" Target="../media/image14.png"/><Relationship Id="rId4" Type="http://schemas.openxmlformats.org/officeDocument/2006/relationships/image" Target="../media/image15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10.png"/><Relationship Id="rId7" Type="http://schemas.openxmlformats.org/officeDocument/2006/relationships/image" Target="../media/image12.png"/><Relationship Id="rId2" Type="http://schemas.openxmlformats.org/officeDocument/2006/relationships/slideLayout" Target="../slideLayouts/slideLayout9.xml"/><Relationship Id="rId1" Type="http://schemas.openxmlformats.org/officeDocument/2006/relationships/tags" Target="../tags/tag9.xml"/><Relationship Id="rId6" Type="http://schemas.openxmlformats.org/officeDocument/2006/relationships/image" Target="../media/image11.png"/><Relationship Id="rId5" Type="http://schemas.openxmlformats.org/officeDocument/2006/relationships/image" Target="../media/image14.png"/><Relationship Id="rId4" Type="http://schemas.openxmlformats.org/officeDocument/2006/relationships/image" Target="../media/image15.png"/><Relationship Id="rId9" Type="http://schemas.openxmlformats.org/officeDocument/2006/relationships/image" Target="../media/image20.pn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42995971-1BC0-4B9E-A271-4D86D1D22BD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474893"/>
            <a:ext cx="6169687" cy="19082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330947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37214852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9F16B37A-8698-43CB-BEE6-D506252703BB}"/>
              </a:ext>
            </a:extLst>
          </p:cNvPr>
          <p:cNvSpPr txBox="1"/>
          <p:nvPr/>
        </p:nvSpPr>
        <p:spPr>
          <a:xfrm>
            <a:off x="695550" y="334776"/>
            <a:ext cx="7497474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1) Here are 3 _______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2) Compare. What symbol is missing?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3) What shape is the cylinder?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4) Which one doesn’t belong?</a:t>
            </a:r>
          </a:p>
        </p:txBody>
      </p:sp>
      <p:pic>
        <p:nvPicPr>
          <p:cNvPr id="4" name="Picture 3" descr="A picture containing lamp, light&#10;&#10;Description automatically generated">
            <a:extLst>
              <a:ext uri="{FF2B5EF4-FFF2-40B4-BE49-F238E27FC236}">
                <a16:creationId xmlns:a16="http://schemas.microsoft.com/office/drawing/2014/main" id="{1EEEFC3C-78EF-C242-BEDB-154B63D3F60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30363" y="334776"/>
            <a:ext cx="815316" cy="815316"/>
          </a:xfrm>
          <a:prstGeom prst="rect">
            <a:avLst/>
          </a:prstGeom>
        </p:spPr>
      </p:pic>
      <p:pic>
        <p:nvPicPr>
          <p:cNvPr id="5" name="Picture 4" descr="A picture containing lamp, light&#10;&#10;Description automatically generated">
            <a:extLst>
              <a:ext uri="{FF2B5EF4-FFF2-40B4-BE49-F238E27FC236}">
                <a16:creationId xmlns:a16="http://schemas.microsoft.com/office/drawing/2014/main" id="{1EEEFC3C-78EF-C242-BEDB-154B63D3F60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45679" y="334776"/>
            <a:ext cx="815316" cy="815316"/>
          </a:xfrm>
          <a:prstGeom prst="rect">
            <a:avLst/>
          </a:prstGeom>
        </p:spPr>
      </p:pic>
      <p:pic>
        <p:nvPicPr>
          <p:cNvPr id="6" name="Picture 5" descr="A picture containing lamp, light&#10;&#10;Description automatically generated">
            <a:extLst>
              <a:ext uri="{FF2B5EF4-FFF2-40B4-BE49-F238E27FC236}">
                <a16:creationId xmlns:a16="http://schemas.microsoft.com/office/drawing/2014/main" id="{1EEEFC3C-78EF-C242-BEDB-154B63D3F60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11693" y="334776"/>
            <a:ext cx="815316" cy="815316"/>
          </a:xfrm>
          <a:prstGeom prst="rect">
            <a:avLst/>
          </a:prstGeom>
        </p:spPr>
      </p:pic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EE9CBDBA-A776-AE49-BFC3-1BF3B37FABF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76585" y="2057780"/>
            <a:ext cx="806875" cy="806875"/>
          </a:xfrm>
          <a:prstGeom prst="rect">
            <a:avLst/>
          </a:prstGeom>
        </p:spPr>
      </p:pic>
      <p:pic>
        <p:nvPicPr>
          <p:cNvPr id="10" name="Picture 9" descr="A close up of a logo&#10;&#10;Description automatically generated">
            <a:extLst>
              <a:ext uri="{FF2B5EF4-FFF2-40B4-BE49-F238E27FC236}">
                <a16:creationId xmlns:a16="http://schemas.microsoft.com/office/drawing/2014/main" id="{B4C07191-0375-3149-BB52-454E73E24D8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71265" y="5053281"/>
            <a:ext cx="1138497" cy="1138497"/>
          </a:xfrm>
          <a:prstGeom prst="rect">
            <a:avLst/>
          </a:prstGeom>
        </p:spPr>
      </p:pic>
      <p:pic>
        <p:nvPicPr>
          <p:cNvPr id="11" name="Picture 10" descr="A close up of a sign&#10;&#10;Description automatically generated">
            <a:extLst>
              <a:ext uri="{FF2B5EF4-FFF2-40B4-BE49-F238E27FC236}">
                <a16:creationId xmlns:a16="http://schemas.microsoft.com/office/drawing/2014/main" id="{EE9CBDBA-A776-AE49-BFC3-1BF3B37FABF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27151" y="2057780"/>
            <a:ext cx="806875" cy="806875"/>
          </a:xfrm>
          <a:prstGeom prst="rect">
            <a:avLst/>
          </a:prstGeom>
        </p:spPr>
      </p:pic>
      <p:pic>
        <p:nvPicPr>
          <p:cNvPr id="12" name="Picture 11" descr="A close up of a sign&#10;&#10;Description automatically generated">
            <a:extLst>
              <a:ext uri="{FF2B5EF4-FFF2-40B4-BE49-F238E27FC236}">
                <a16:creationId xmlns:a16="http://schemas.microsoft.com/office/drawing/2014/main" id="{EE9CBDBA-A776-AE49-BFC3-1BF3B37FABF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79771" y="2057779"/>
            <a:ext cx="806875" cy="806875"/>
          </a:xfrm>
          <a:prstGeom prst="rect">
            <a:avLst/>
          </a:prstGeom>
        </p:spPr>
      </p:pic>
      <p:pic>
        <p:nvPicPr>
          <p:cNvPr id="13" name="Picture 12" descr="A close up of a logo&#10;&#10;Description automatically generated">
            <a:extLst>
              <a:ext uri="{FF2B5EF4-FFF2-40B4-BE49-F238E27FC236}">
                <a16:creationId xmlns:a16="http://schemas.microsoft.com/office/drawing/2014/main" id="{62C3C095-A75B-FA46-8340-27F87D29613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551421" y="2122375"/>
            <a:ext cx="742279" cy="742279"/>
          </a:xfrm>
          <a:prstGeom prst="rect">
            <a:avLst/>
          </a:prstGeom>
        </p:spPr>
      </p:pic>
      <p:pic>
        <p:nvPicPr>
          <p:cNvPr id="14" name="Picture 13" descr="A close up of a logo&#10;&#10;Description automatically generated">
            <a:extLst>
              <a:ext uri="{FF2B5EF4-FFF2-40B4-BE49-F238E27FC236}">
                <a16:creationId xmlns:a16="http://schemas.microsoft.com/office/drawing/2014/main" id="{62C3C095-A75B-FA46-8340-27F87D29613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276451" y="2122374"/>
            <a:ext cx="742279" cy="742279"/>
          </a:xfrm>
          <a:prstGeom prst="rect">
            <a:avLst/>
          </a:prstGeom>
        </p:spPr>
      </p:pic>
      <p:pic>
        <p:nvPicPr>
          <p:cNvPr id="15" name="Picture 14" descr="A close up of a logo&#10;&#10;Description automatically generated">
            <a:extLst>
              <a:ext uri="{FF2B5EF4-FFF2-40B4-BE49-F238E27FC236}">
                <a16:creationId xmlns:a16="http://schemas.microsoft.com/office/drawing/2014/main" id="{62C3C095-A75B-FA46-8340-27F87D29613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046768" y="2122376"/>
            <a:ext cx="742279" cy="742279"/>
          </a:xfrm>
          <a:prstGeom prst="rect">
            <a:avLst/>
          </a:prstGeom>
        </p:spPr>
      </p:pic>
      <p:sp>
        <p:nvSpPr>
          <p:cNvPr id="16" name="Oval 15"/>
          <p:cNvSpPr/>
          <p:nvPr/>
        </p:nvSpPr>
        <p:spPr>
          <a:xfrm>
            <a:off x="3951555" y="2219193"/>
            <a:ext cx="537217" cy="548640"/>
          </a:xfrm>
          <a:prstGeom prst="ellipse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7" name="Picture 16" descr="A picture containing lamp, light&#10;&#10;Description automatically generated">
            <a:extLst>
              <a:ext uri="{FF2B5EF4-FFF2-40B4-BE49-F238E27FC236}">
                <a16:creationId xmlns:a16="http://schemas.microsoft.com/office/drawing/2014/main" id="{1EEEFC3C-78EF-C242-BEDB-154B63D3F60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25870" y="3649578"/>
            <a:ext cx="783422" cy="783422"/>
          </a:xfrm>
          <a:prstGeom prst="rect">
            <a:avLst/>
          </a:prstGeom>
        </p:spPr>
      </p:pic>
      <p:pic>
        <p:nvPicPr>
          <p:cNvPr id="18" name="Picture 17" descr="A picture containing mug, cup, glass&#10;&#10;Description automatically generated">
            <a:extLst>
              <a:ext uri="{FF2B5EF4-FFF2-40B4-BE49-F238E27FC236}">
                <a16:creationId xmlns:a16="http://schemas.microsoft.com/office/drawing/2014/main" id="{85E72C53-B6D7-7C43-8FE2-1725DD1295D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004318" y="3455507"/>
            <a:ext cx="783870" cy="947730"/>
          </a:xfrm>
          <a:prstGeom prst="rect">
            <a:avLst/>
          </a:prstGeom>
        </p:spPr>
      </p:pic>
      <p:pic>
        <p:nvPicPr>
          <p:cNvPr id="19" name="Picture 18" descr="A close up of a sign&#10;&#10;Description automatically generated">
            <a:extLst>
              <a:ext uri="{FF2B5EF4-FFF2-40B4-BE49-F238E27FC236}">
                <a16:creationId xmlns:a16="http://schemas.microsoft.com/office/drawing/2014/main" id="{EE9CBDBA-A776-AE49-BFC3-1BF3B37FABF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38330" y="3489673"/>
            <a:ext cx="852275" cy="852275"/>
          </a:xfrm>
          <a:prstGeom prst="rect">
            <a:avLst/>
          </a:prstGeom>
        </p:spPr>
      </p:pic>
      <p:pic>
        <p:nvPicPr>
          <p:cNvPr id="20" name="Picture 19" descr="A picture containing screen, table&#10;&#10;Description automatically generated">
            <a:extLst>
              <a:ext uri="{FF2B5EF4-FFF2-40B4-BE49-F238E27FC236}">
                <a16:creationId xmlns:a16="http://schemas.microsoft.com/office/drawing/2014/main" id="{F1B0B691-3B78-6546-AB35-0040F9D7948F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520710" y="3425743"/>
            <a:ext cx="1257952" cy="1007257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8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438244">
            <a:off x="4767762" y="5548568"/>
            <a:ext cx="508354" cy="481023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5759" y="5196495"/>
            <a:ext cx="910899" cy="987606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3563" y="4777402"/>
            <a:ext cx="1437309" cy="16397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329346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9F16B37A-8698-43CB-BEE6-D506252703BB}"/>
              </a:ext>
            </a:extLst>
          </p:cNvPr>
          <p:cNvSpPr txBox="1"/>
          <p:nvPr/>
        </p:nvSpPr>
        <p:spPr>
          <a:xfrm>
            <a:off x="695550" y="334776"/>
            <a:ext cx="7497474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1) Here are 3 _______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2) Compare. What symbol is missing?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3) What shape is the cylinder?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4) Which one doesn’t belong?</a:t>
            </a:r>
          </a:p>
        </p:txBody>
      </p:sp>
      <p:pic>
        <p:nvPicPr>
          <p:cNvPr id="4" name="Picture 3" descr="A picture containing lamp, light&#10;&#10;Description automatically generated">
            <a:extLst>
              <a:ext uri="{FF2B5EF4-FFF2-40B4-BE49-F238E27FC236}">
                <a16:creationId xmlns:a16="http://schemas.microsoft.com/office/drawing/2014/main" id="{1EEEFC3C-78EF-C242-BEDB-154B63D3F60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30363" y="334776"/>
            <a:ext cx="815316" cy="815316"/>
          </a:xfrm>
          <a:prstGeom prst="rect">
            <a:avLst/>
          </a:prstGeom>
        </p:spPr>
      </p:pic>
      <p:pic>
        <p:nvPicPr>
          <p:cNvPr id="5" name="Picture 4" descr="A picture containing lamp, light&#10;&#10;Description automatically generated">
            <a:extLst>
              <a:ext uri="{FF2B5EF4-FFF2-40B4-BE49-F238E27FC236}">
                <a16:creationId xmlns:a16="http://schemas.microsoft.com/office/drawing/2014/main" id="{1EEEFC3C-78EF-C242-BEDB-154B63D3F60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45679" y="334776"/>
            <a:ext cx="815316" cy="815316"/>
          </a:xfrm>
          <a:prstGeom prst="rect">
            <a:avLst/>
          </a:prstGeom>
        </p:spPr>
      </p:pic>
      <p:pic>
        <p:nvPicPr>
          <p:cNvPr id="6" name="Picture 5" descr="A picture containing lamp, light&#10;&#10;Description automatically generated">
            <a:extLst>
              <a:ext uri="{FF2B5EF4-FFF2-40B4-BE49-F238E27FC236}">
                <a16:creationId xmlns:a16="http://schemas.microsoft.com/office/drawing/2014/main" id="{1EEEFC3C-78EF-C242-BEDB-154B63D3F60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11693" y="334776"/>
            <a:ext cx="815316" cy="815316"/>
          </a:xfrm>
          <a:prstGeom prst="rect">
            <a:avLst/>
          </a:prstGeom>
        </p:spPr>
      </p:pic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EE9CBDBA-A776-AE49-BFC3-1BF3B37FABF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676585" y="2057780"/>
            <a:ext cx="806875" cy="806875"/>
          </a:xfrm>
          <a:prstGeom prst="rect">
            <a:avLst/>
          </a:prstGeom>
        </p:spPr>
      </p:pic>
      <p:pic>
        <p:nvPicPr>
          <p:cNvPr id="10" name="Picture 9" descr="A close up of a logo&#10;&#10;Description automatically generated">
            <a:extLst>
              <a:ext uri="{FF2B5EF4-FFF2-40B4-BE49-F238E27FC236}">
                <a16:creationId xmlns:a16="http://schemas.microsoft.com/office/drawing/2014/main" id="{B4C07191-0375-3149-BB52-454E73E24D8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471265" y="5053281"/>
            <a:ext cx="1138497" cy="1138497"/>
          </a:xfrm>
          <a:prstGeom prst="rect">
            <a:avLst/>
          </a:prstGeom>
        </p:spPr>
      </p:pic>
      <p:pic>
        <p:nvPicPr>
          <p:cNvPr id="11" name="Picture 10" descr="A close up of a sign&#10;&#10;Description automatically generated">
            <a:extLst>
              <a:ext uri="{FF2B5EF4-FFF2-40B4-BE49-F238E27FC236}">
                <a16:creationId xmlns:a16="http://schemas.microsoft.com/office/drawing/2014/main" id="{EE9CBDBA-A776-AE49-BFC3-1BF3B37FABF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527151" y="2057780"/>
            <a:ext cx="806875" cy="806875"/>
          </a:xfrm>
          <a:prstGeom prst="rect">
            <a:avLst/>
          </a:prstGeom>
        </p:spPr>
      </p:pic>
      <p:pic>
        <p:nvPicPr>
          <p:cNvPr id="12" name="Picture 11" descr="A close up of a sign&#10;&#10;Description automatically generated">
            <a:extLst>
              <a:ext uri="{FF2B5EF4-FFF2-40B4-BE49-F238E27FC236}">
                <a16:creationId xmlns:a16="http://schemas.microsoft.com/office/drawing/2014/main" id="{EE9CBDBA-A776-AE49-BFC3-1BF3B37FABF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379771" y="2057779"/>
            <a:ext cx="806875" cy="806875"/>
          </a:xfrm>
          <a:prstGeom prst="rect">
            <a:avLst/>
          </a:prstGeom>
        </p:spPr>
      </p:pic>
      <p:pic>
        <p:nvPicPr>
          <p:cNvPr id="13" name="Picture 12" descr="A close up of a logo&#10;&#10;Description automatically generated">
            <a:extLst>
              <a:ext uri="{FF2B5EF4-FFF2-40B4-BE49-F238E27FC236}">
                <a16:creationId xmlns:a16="http://schemas.microsoft.com/office/drawing/2014/main" id="{62C3C095-A75B-FA46-8340-27F87D29613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551421" y="2122375"/>
            <a:ext cx="742279" cy="742279"/>
          </a:xfrm>
          <a:prstGeom prst="rect">
            <a:avLst/>
          </a:prstGeom>
        </p:spPr>
      </p:pic>
      <p:pic>
        <p:nvPicPr>
          <p:cNvPr id="14" name="Picture 13" descr="A close up of a logo&#10;&#10;Description automatically generated">
            <a:extLst>
              <a:ext uri="{FF2B5EF4-FFF2-40B4-BE49-F238E27FC236}">
                <a16:creationId xmlns:a16="http://schemas.microsoft.com/office/drawing/2014/main" id="{62C3C095-A75B-FA46-8340-27F87D29613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276451" y="2122374"/>
            <a:ext cx="742279" cy="742279"/>
          </a:xfrm>
          <a:prstGeom prst="rect">
            <a:avLst/>
          </a:prstGeom>
        </p:spPr>
      </p:pic>
      <p:pic>
        <p:nvPicPr>
          <p:cNvPr id="15" name="Picture 14" descr="A close up of a logo&#10;&#10;Description automatically generated">
            <a:extLst>
              <a:ext uri="{FF2B5EF4-FFF2-40B4-BE49-F238E27FC236}">
                <a16:creationId xmlns:a16="http://schemas.microsoft.com/office/drawing/2014/main" id="{62C3C095-A75B-FA46-8340-27F87D29613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046768" y="2122376"/>
            <a:ext cx="742279" cy="742279"/>
          </a:xfrm>
          <a:prstGeom prst="rect">
            <a:avLst/>
          </a:prstGeom>
        </p:spPr>
      </p:pic>
      <p:sp>
        <p:nvSpPr>
          <p:cNvPr id="16" name="Oval 15"/>
          <p:cNvSpPr/>
          <p:nvPr/>
        </p:nvSpPr>
        <p:spPr>
          <a:xfrm>
            <a:off x="3951555" y="2219193"/>
            <a:ext cx="537217" cy="548640"/>
          </a:xfrm>
          <a:prstGeom prst="ellipse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7" name="Picture 16" descr="A picture containing lamp, light&#10;&#10;Description automatically generated">
            <a:extLst>
              <a:ext uri="{FF2B5EF4-FFF2-40B4-BE49-F238E27FC236}">
                <a16:creationId xmlns:a16="http://schemas.microsoft.com/office/drawing/2014/main" id="{1EEEFC3C-78EF-C242-BEDB-154B63D3F60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25870" y="3649578"/>
            <a:ext cx="783422" cy="783422"/>
          </a:xfrm>
          <a:prstGeom prst="rect">
            <a:avLst/>
          </a:prstGeom>
        </p:spPr>
      </p:pic>
      <p:pic>
        <p:nvPicPr>
          <p:cNvPr id="18" name="Picture 17" descr="A picture containing mug, cup, glass&#10;&#10;Description automatically generated">
            <a:extLst>
              <a:ext uri="{FF2B5EF4-FFF2-40B4-BE49-F238E27FC236}">
                <a16:creationId xmlns:a16="http://schemas.microsoft.com/office/drawing/2014/main" id="{85E72C53-B6D7-7C43-8FE2-1725DD1295DD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004318" y="3455507"/>
            <a:ext cx="783870" cy="947730"/>
          </a:xfrm>
          <a:prstGeom prst="rect">
            <a:avLst/>
          </a:prstGeom>
        </p:spPr>
      </p:pic>
      <p:pic>
        <p:nvPicPr>
          <p:cNvPr id="19" name="Picture 18" descr="A close up of a sign&#10;&#10;Description automatically generated">
            <a:extLst>
              <a:ext uri="{FF2B5EF4-FFF2-40B4-BE49-F238E27FC236}">
                <a16:creationId xmlns:a16="http://schemas.microsoft.com/office/drawing/2014/main" id="{EE9CBDBA-A776-AE49-BFC3-1BF3B37FABF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138330" y="3489673"/>
            <a:ext cx="852275" cy="852275"/>
          </a:xfrm>
          <a:prstGeom prst="rect">
            <a:avLst/>
          </a:prstGeom>
        </p:spPr>
      </p:pic>
      <p:pic>
        <p:nvPicPr>
          <p:cNvPr id="20" name="Picture 19" descr="A picture containing screen, table&#10;&#10;Description automatically generated">
            <a:extLst>
              <a:ext uri="{FF2B5EF4-FFF2-40B4-BE49-F238E27FC236}">
                <a16:creationId xmlns:a16="http://schemas.microsoft.com/office/drawing/2014/main" id="{F1B0B691-3B78-6546-AB35-0040F9D7948F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517776" y="3425743"/>
            <a:ext cx="1257952" cy="1007257"/>
          </a:xfrm>
          <a:prstGeom prst="rect">
            <a:avLst/>
          </a:prstGeom>
        </p:spPr>
      </p:pic>
      <p:sp>
        <p:nvSpPr>
          <p:cNvPr id="21" name="Oval 20"/>
          <p:cNvSpPr/>
          <p:nvPr/>
        </p:nvSpPr>
        <p:spPr>
          <a:xfrm>
            <a:off x="2935911" y="3361285"/>
            <a:ext cx="960921" cy="1290969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TextBox 21"/>
          <p:cNvSpPr txBox="1"/>
          <p:nvPr/>
        </p:nvSpPr>
        <p:spPr>
          <a:xfrm>
            <a:off x="2878313" y="284508"/>
            <a:ext cx="190255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  <a:ea typeface="Cambria Math" panose="02040503050406030204" pitchFamily="18" charset="0"/>
              </a:rPr>
              <a:t>cones</a:t>
            </a:r>
            <a:endParaRPr lang="en-GB" sz="2800" dirty="0">
              <a:solidFill>
                <a:schemeClr val="accent1"/>
              </a:solidFill>
              <a:latin typeface="Comic Sans MS" panose="030F0702030302020204" pitchFamily="66" charset="0"/>
              <a:ea typeface="Cambria Math" panose="02040503050406030204" pitchFamily="18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3778799" y="2147910"/>
            <a:ext cx="86611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solidFill>
                  <a:schemeClr val="accent1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endParaRPr lang="en-GB" sz="3200" dirty="0">
              <a:solidFill>
                <a:schemeClr val="accent1"/>
              </a:solidFill>
              <a:latin typeface="Cambria Math" panose="02040503050406030204" pitchFamily="18" charset="0"/>
              <a:ea typeface="Cambria Math" panose="02040503050406030204" pitchFamily="18" charset="0"/>
            </a:endParaRPr>
          </a:p>
        </p:txBody>
      </p:sp>
      <p:pic>
        <p:nvPicPr>
          <p:cNvPr id="24" name="Picture 23"/>
          <p:cNvPicPr>
            <a:picLocks noChangeAspect="1"/>
          </p:cNvPicPr>
          <p:nvPr/>
        </p:nvPicPr>
        <p:blipFill>
          <a:blip r:embed="rId9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438244">
            <a:off x="4767762" y="5548568"/>
            <a:ext cx="508354" cy="481023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5759" y="5196495"/>
            <a:ext cx="910899" cy="987606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3563" y="4777402"/>
            <a:ext cx="1437309" cy="1639747"/>
          </a:xfrm>
          <a:prstGeom prst="rect">
            <a:avLst/>
          </a:prstGeom>
        </p:spPr>
      </p:pic>
      <p:sp>
        <p:nvSpPr>
          <p:cNvPr id="27" name="Oval 26"/>
          <p:cNvSpPr/>
          <p:nvPr/>
        </p:nvSpPr>
        <p:spPr>
          <a:xfrm>
            <a:off x="3556660" y="5064695"/>
            <a:ext cx="960921" cy="1017966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0557972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  <p:bldP spid="22" grpId="0"/>
      <p:bldP spid="23" grpId="0"/>
      <p:bldP spid="2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1396922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lamp, light&#10;&#10;Description automatically generated">
            <a:extLst>
              <a:ext uri="{FF2B5EF4-FFF2-40B4-BE49-F238E27FC236}">
                <a16:creationId xmlns:a16="http://schemas.microsoft.com/office/drawing/2014/main" id="{1EEEFC3C-78EF-C242-BEDB-154B63D3F60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8588521">
            <a:off x="5017956" y="3305875"/>
            <a:ext cx="1257944" cy="1257944"/>
          </a:xfrm>
          <a:prstGeom prst="rect">
            <a:avLst/>
          </a:prstGeom>
        </p:spPr>
      </p:pic>
      <p:pic>
        <p:nvPicPr>
          <p:cNvPr id="5" name="Picture 4" descr="A picture containing screen, table&#10;&#10;Description automatically generated">
            <a:extLst>
              <a:ext uri="{FF2B5EF4-FFF2-40B4-BE49-F238E27FC236}">
                <a16:creationId xmlns:a16="http://schemas.microsoft.com/office/drawing/2014/main" id="{F1B0B691-3B78-6546-AB35-0040F9D7948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4546014">
            <a:off x="523516" y="2706871"/>
            <a:ext cx="2019899" cy="1617357"/>
          </a:xfrm>
          <a:prstGeom prst="rect">
            <a:avLst/>
          </a:prstGeom>
        </p:spPr>
      </p:pic>
      <p:pic>
        <p:nvPicPr>
          <p:cNvPr id="6" name="Picture 5" descr="A close up of a logo&#10;&#10;Description automatically generated">
            <a:extLst>
              <a:ext uri="{FF2B5EF4-FFF2-40B4-BE49-F238E27FC236}">
                <a16:creationId xmlns:a16="http://schemas.microsoft.com/office/drawing/2014/main" id="{B4C07191-0375-3149-BB52-454E73E24D8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rot="4901535">
            <a:off x="3202969" y="4925579"/>
            <a:ext cx="1257944" cy="1257944"/>
          </a:xfrm>
          <a:prstGeom prst="rect">
            <a:avLst/>
          </a:prstGeom>
        </p:spPr>
      </p:pic>
      <p:pic>
        <p:nvPicPr>
          <p:cNvPr id="7" name="Picture 6" descr="A close up of a logo&#10;&#10;Description automatically generated">
            <a:extLst>
              <a:ext uri="{FF2B5EF4-FFF2-40B4-BE49-F238E27FC236}">
                <a16:creationId xmlns:a16="http://schemas.microsoft.com/office/drawing/2014/main" id="{62C3C095-A75B-FA46-8340-27F87D296138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38867" y="1080778"/>
            <a:ext cx="1257944" cy="1257944"/>
          </a:xfrm>
          <a:prstGeom prst="rect">
            <a:avLst/>
          </a:prstGeom>
        </p:spPr>
      </p:pic>
      <p:pic>
        <p:nvPicPr>
          <p:cNvPr id="11" name="Picture 10" descr="A picture containing mug, cup, glass&#10;&#10;Description automatically generated">
            <a:extLst>
              <a:ext uri="{FF2B5EF4-FFF2-40B4-BE49-F238E27FC236}">
                <a16:creationId xmlns:a16="http://schemas.microsoft.com/office/drawing/2014/main" id="{85E72C53-B6D7-7C43-8FE2-1725DD1295DD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 rot="18378303">
            <a:off x="6569129" y="1365919"/>
            <a:ext cx="1258665" cy="1521776"/>
          </a:xfrm>
          <a:prstGeom prst="rect">
            <a:avLst/>
          </a:prstGeom>
        </p:spPr>
      </p:pic>
      <p:pic>
        <p:nvPicPr>
          <p:cNvPr id="12" name="Picture 11" descr="A close up of a sign&#10;&#10;Description automatically generated">
            <a:extLst>
              <a:ext uri="{FF2B5EF4-FFF2-40B4-BE49-F238E27FC236}">
                <a16:creationId xmlns:a16="http://schemas.microsoft.com/office/drawing/2014/main" id="{EE9CBDBA-A776-AE49-BFC3-1BF3B37FABF2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 rot="2067952">
            <a:off x="6528864" y="2958943"/>
            <a:ext cx="1368501" cy="1368501"/>
          </a:xfrm>
          <a:prstGeom prst="rect">
            <a:avLst/>
          </a:prstGeom>
        </p:spPr>
      </p:pic>
      <p:pic>
        <p:nvPicPr>
          <p:cNvPr id="13" name="Picture 12" descr="A picture containing clock, drawing&#10;&#10;Description automatically generated">
            <a:extLst>
              <a:ext uri="{FF2B5EF4-FFF2-40B4-BE49-F238E27FC236}">
                <a16:creationId xmlns:a16="http://schemas.microsoft.com/office/drawing/2014/main" id="{FA7C6C45-DDEB-9441-A89B-7E85FDF6739E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 rot="6928849">
            <a:off x="6506390" y="4368147"/>
            <a:ext cx="1384141" cy="1673482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1929026" y="291970"/>
            <a:ext cx="4726112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Sorting rules: </a:t>
            </a:r>
          </a:p>
          <a:p>
            <a:pPr algn="ctr"/>
            <a:r>
              <a:rPr lang="en-GB" sz="3600" dirty="0">
                <a:latin typeface="Comic Sans MS" panose="030F0702030302020204" pitchFamily="66" charset="0"/>
              </a:rPr>
              <a:t>What is the same?</a:t>
            </a:r>
          </a:p>
          <a:p>
            <a:pPr algn="ctr"/>
            <a:r>
              <a:rPr lang="en-GB" sz="3600" dirty="0">
                <a:latin typeface="Comic Sans MS" panose="030F0702030302020204" pitchFamily="66" charset="0"/>
              </a:rPr>
              <a:t>What is different?</a:t>
            </a:r>
          </a:p>
        </p:txBody>
      </p:sp>
      <p:pic>
        <p:nvPicPr>
          <p:cNvPr id="15" name="Picture 14" descr="A picture containing lamp, light&#10;&#10;Description automatically generated">
            <a:extLst>
              <a:ext uri="{FF2B5EF4-FFF2-40B4-BE49-F238E27FC236}">
                <a16:creationId xmlns:a16="http://schemas.microsoft.com/office/drawing/2014/main" id="{1EEEFC3C-78EF-C242-BEDB-154B63D3F60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37329" y="3250247"/>
            <a:ext cx="1257944" cy="1257944"/>
          </a:xfrm>
          <a:prstGeom prst="rect">
            <a:avLst/>
          </a:prstGeom>
        </p:spPr>
      </p:pic>
      <p:pic>
        <p:nvPicPr>
          <p:cNvPr id="16" name="Picture 15" descr="A picture containing screen, table&#10;&#10;Description automatically generated">
            <a:extLst>
              <a:ext uri="{FF2B5EF4-FFF2-40B4-BE49-F238E27FC236}">
                <a16:creationId xmlns:a16="http://schemas.microsoft.com/office/drawing/2014/main" id="{F1B0B691-3B78-6546-AB35-0040F9D7948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880569" y="1995258"/>
            <a:ext cx="2019898" cy="1617356"/>
          </a:xfrm>
          <a:prstGeom prst="rect">
            <a:avLst/>
          </a:prstGeom>
        </p:spPr>
      </p:pic>
      <p:pic>
        <p:nvPicPr>
          <p:cNvPr id="17" name="Picture 16" descr="A close up of a logo&#10;&#10;Description automatically generated">
            <a:extLst>
              <a:ext uri="{FF2B5EF4-FFF2-40B4-BE49-F238E27FC236}">
                <a16:creationId xmlns:a16="http://schemas.microsoft.com/office/drawing/2014/main" id="{B4C07191-0375-3149-BB52-454E73E24D8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40545" y="4463356"/>
            <a:ext cx="1257944" cy="1257944"/>
          </a:xfrm>
          <a:prstGeom prst="rect">
            <a:avLst/>
          </a:prstGeom>
        </p:spPr>
      </p:pic>
      <p:pic>
        <p:nvPicPr>
          <p:cNvPr id="18" name="Picture 17" descr="A close up of a logo&#10;&#10;Description automatically generated">
            <a:extLst>
              <a:ext uri="{FF2B5EF4-FFF2-40B4-BE49-F238E27FC236}">
                <a16:creationId xmlns:a16="http://schemas.microsoft.com/office/drawing/2014/main" id="{62C3C095-A75B-FA46-8340-27F87D296138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rot="2921697">
            <a:off x="3834409" y="3896028"/>
            <a:ext cx="1257944" cy="1257944"/>
          </a:xfrm>
          <a:prstGeom prst="rect">
            <a:avLst/>
          </a:prstGeom>
        </p:spPr>
      </p:pic>
      <p:pic>
        <p:nvPicPr>
          <p:cNvPr id="19" name="Picture 18" descr="A picture containing mug, cup, glass&#10;&#10;Description automatically generated">
            <a:extLst>
              <a:ext uri="{FF2B5EF4-FFF2-40B4-BE49-F238E27FC236}">
                <a16:creationId xmlns:a16="http://schemas.microsoft.com/office/drawing/2014/main" id="{85E72C53-B6D7-7C43-8FE2-1725DD1295DD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762126" y="4510724"/>
            <a:ext cx="1258665" cy="1521776"/>
          </a:xfrm>
          <a:prstGeom prst="rect">
            <a:avLst/>
          </a:prstGeom>
        </p:spPr>
      </p:pic>
      <p:pic>
        <p:nvPicPr>
          <p:cNvPr id="20" name="Picture 19" descr="A close up of a sign&#10;&#10;Description automatically generated">
            <a:extLst>
              <a:ext uri="{FF2B5EF4-FFF2-40B4-BE49-F238E27FC236}">
                <a16:creationId xmlns:a16="http://schemas.microsoft.com/office/drawing/2014/main" id="{EE9CBDBA-A776-AE49-BFC3-1BF3B37FABF2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915736" y="4744890"/>
            <a:ext cx="1368501" cy="1368501"/>
          </a:xfrm>
          <a:prstGeom prst="rect">
            <a:avLst/>
          </a:prstGeom>
        </p:spPr>
      </p:pic>
      <p:pic>
        <p:nvPicPr>
          <p:cNvPr id="21" name="Picture 20" descr="A picture containing clock, drawing&#10;&#10;Description automatically generated">
            <a:extLst>
              <a:ext uri="{FF2B5EF4-FFF2-40B4-BE49-F238E27FC236}">
                <a16:creationId xmlns:a16="http://schemas.microsoft.com/office/drawing/2014/main" id="{FA7C6C45-DDEB-9441-A89B-7E85FDF6739E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 rot="4700623">
            <a:off x="2073091" y="1860094"/>
            <a:ext cx="1384141" cy="1673482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6640862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A picture containing lamp, light&#10;&#10;Description automatically generated">
            <a:extLst>
              <a:ext uri="{FF2B5EF4-FFF2-40B4-BE49-F238E27FC236}">
                <a16:creationId xmlns:a16="http://schemas.microsoft.com/office/drawing/2014/main" id="{1EEEFC3C-78EF-C242-BEDB-154B63D3F604}"/>
              </a:ext>
            </a:extLst>
          </p:cNvPr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7040229" y="5087933"/>
            <a:ext cx="1228043" cy="1077172"/>
          </a:xfrm>
          <a:prstGeom prst="rect">
            <a:avLst/>
          </a:prstGeom>
        </p:spPr>
      </p:pic>
      <p:pic>
        <p:nvPicPr>
          <p:cNvPr id="6" name="Picture 5" descr="A picture containing mug, cup, glass&#10;&#10;Description automatically generated">
            <a:extLst>
              <a:ext uri="{FF2B5EF4-FFF2-40B4-BE49-F238E27FC236}">
                <a16:creationId xmlns:a16="http://schemas.microsoft.com/office/drawing/2014/main" id="{85E72C53-B6D7-7C43-8FE2-1725DD1295DD}"/>
              </a:ext>
            </a:extLst>
          </p:cNvPr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00B050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 rot="5400000">
            <a:off x="5953206" y="5003255"/>
            <a:ext cx="1171952" cy="967253"/>
          </a:xfrm>
          <a:prstGeom prst="rect">
            <a:avLst/>
          </a:prstGeom>
        </p:spPr>
      </p:pic>
      <p:pic>
        <p:nvPicPr>
          <p:cNvPr id="7" name="Picture 6" descr="A close up of a sign&#10;&#10;Description automatically generated">
            <a:extLst>
              <a:ext uri="{FF2B5EF4-FFF2-40B4-BE49-F238E27FC236}">
                <a16:creationId xmlns:a16="http://schemas.microsoft.com/office/drawing/2014/main" id="{EE9CBDBA-A776-AE49-BFC3-1BF3B37FABF2}"/>
              </a:ext>
            </a:extLst>
          </p:cNvPr>
          <p:cNvPicPr>
            <a:picLocks noChangeAspect="1"/>
          </p:cNvPicPr>
          <p:nvPr/>
        </p:nvPicPr>
        <p:blipFill>
          <a:blip r:embed="rId5">
            <a:duotone>
              <a:prstClr val="black"/>
              <a:srgbClr val="00B050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3157590" y="4735410"/>
            <a:ext cx="736858" cy="646331"/>
          </a:xfrm>
          <a:prstGeom prst="rect">
            <a:avLst/>
          </a:prstGeom>
        </p:spPr>
      </p:pic>
      <p:pic>
        <p:nvPicPr>
          <p:cNvPr id="9" name="Picture 8" descr="A picture containing lamp, light&#10;&#10;Description automatically generated">
            <a:extLst>
              <a:ext uri="{FF2B5EF4-FFF2-40B4-BE49-F238E27FC236}">
                <a16:creationId xmlns:a16="http://schemas.microsoft.com/office/drawing/2014/main" id="{1EEEFC3C-78EF-C242-BEDB-154B63D3F604}"/>
              </a:ext>
            </a:extLst>
          </p:cNvPr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 rot="5400000">
            <a:off x="6887603" y="4360689"/>
            <a:ext cx="911548" cy="799560"/>
          </a:xfrm>
          <a:prstGeom prst="rect">
            <a:avLst/>
          </a:prstGeom>
        </p:spPr>
      </p:pic>
      <p:pic>
        <p:nvPicPr>
          <p:cNvPr id="13" name="Picture 12" descr="A picture containing mug, cup, glass&#10;&#10;Description automatically generated">
            <a:extLst>
              <a:ext uri="{FF2B5EF4-FFF2-40B4-BE49-F238E27FC236}">
                <a16:creationId xmlns:a16="http://schemas.microsoft.com/office/drawing/2014/main" id="{85E72C53-B6D7-7C43-8FE2-1725DD1295DD}"/>
              </a:ext>
            </a:extLst>
          </p:cNvPr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1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 rot="19185698">
            <a:off x="623258" y="4288528"/>
            <a:ext cx="912071" cy="967253"/>
          </a:xfrm>
          <a:prstGeom prst="rect">
            <a:avLst/>
          </a:prstGeom>
        </p:spPr>
      </p:pic>
      <p:pic>
        <p:nvPicPr>
          <p:cNvPr id="14" name="Picture 13" descr="A close up of a sign&#10;&#10;Description automatically generated">
            <a:extLst>
              <a:ext uri="{FF2B5EF4-FFF2-40B4-BE49-F238E27FC236}">
                <a16:creationId xmlns:a16="http://schemas.microsoft.com/office/drawing/2014/main" id="{EE9CBDBA-A776-AE49-BFC3-1BF3B37FABF2}"/>
              </a:ext>
            </a:extLst>
          </p:cNvPr>
          <p:cNvPicPr>
            <a:picLocks noChangeAspect="1"/>
          </p:cNvPicPr>
          <p:nvPr/>
        </p:nvPicPr>
        <p:blipFill>
          <a:blip r:embed="rId5">
            <a:duotone>
              <a:prstClr val="black"/>
              <a:schemeClr val="accent1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 rot="1257918">
            <a:off x="2183525" y="5236550"/>
            <a:ext cx="991662" cy="869831"/>
          </a:xfrm>
          <a:prstGeom prst="rect">
            <a:avLst/>
          </a:prstGeom>
        </p:spPr>
      </p:pic>
      <p:pic>
        <p:nvPicPr>
          <p:cNvPr id="16" name="Picture 15" descr="A picture containing lamp, light&#10;&#10;Description automatically generated">
            <a:extLst>
              <a:ext uri="{FF2B5EF4-FFF2-40B4-BE49-F238E27FC236}">
                <a16:creationId xmlns:a16="http://schemas.microsoft.com/office/drawing/2014/main" id="{1EEEFC3C-78EF-C242-BEDB-154B63D3F604}"/>
              </a:ext>
            </a:extLst>
          </p:cNvPr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7030A0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 rot="19567152">
            <a:off x="3543538" y="5252285"/>
            <a:ext cx="911548" cy="799560"/>
          </a:xfrm>
          <a:prstGeom prst="rect">
            <a:avLst/>
          </a:prstGeom>
        </p:spPr>
      </p:pic>
      <p:pic>
        <p:nvPicPr>
          <p:cNvPr id="20" name="Picture 19" descr="A picture containing mug, cup, glass&#10;&#10;Description automatically generated">
            <a:extLst>
              <a:ext uri="{FF2B5EF4-FFF2-40B4-BE49-F238E27FC236}">
                <a16:creationId xmlns:a16="http://schemas.microsoft.com/office/drawing/2014/main" id="{85E72C53-B6D7-7C43-8FE2-1725DD1295DD}"/>
              </a:ext>
            </a:extLst>
          </p:cNvPr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7030A0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 rot="3140857">
            <a:off x="1916437" y="4325662"/>
            <a:ext cx="912071" cy="967253"/>
          </a:xfrm>
          <a:prstGeom prst="rect">
            <a:avLst/>
          </a:prstGeom>
        </p:spPr>
      </p:pic>
      <p:pic>
        <p:nvPicPr>
          <p:cNvPr id="21" name="Picture 20" descr="A close up of a sign&#10;&#10;Description automatically generated">
            <a:extLst>
              <a:ext uri="{FF2B5EF4-FFF2-40B4-BE49-F238E27FC236}">
                <a16:creationId xmlns:a16="http://schemas.microsoft.com/office/drawing/2014/main" id="{EE9CBDBA-A776-AE49-BFC3-1BF3B37FABF2}"/>
              </a:ext>
            </a:extLst>
          </p:cNvPr>
          <p:cNvPicPr>
            <a:picLocks noChangeAspect="1"/>
          </p:cNvPicPr>
          <p:nvPr/>
        </p:nvPicPr>
        <p:blipFill>
          <a:blip r:embed="rId5">
            <a:duotone>
              <a:prstClr val="black"/>
              <a:srgbClr val="7030A0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4716591" y="5145599"/>
            <a:ext cx="991662" cy="869831"/>
          </a:xfrm>
          <a:prstGeom prst="rect">
            <a:avLst/>
          </a:prstGeom>
        </p:spPr>
      </p:pic>
      <p:pic>
        <p:nvPicPr>
          <p:cNvPr id="38" name="Picture 37" descr="A picture containing lamp, light&#10;&#10;Description automatically generated">
            <a:extLst>
              <a:ext uri="{FF2B5EF4-FFF2-40B4-BE49-F238E27FC236}">
                <a16:creationId xmlns:a16="http://schemas.microsoft.com/office/drawing/2014/main" id="{1EEEFC3C-78EF-C242-BEDB-154B63D3F604}"/>
              </a:ext>
            </a:extLst>
          </p:cNvPr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1230534" y="5334371"/>
            <a:ext cx="605689" cy="531277"/>
          </a:xfrm>
          <a:prstGeom prst="rect">
            <a:avLst/>
          </a:prstGeom>
        </p:spPr>
      </p:pic>
      <p:pic>
        <p:nvPicPr>
          <p:cNvPr id="42" name="Picture 41" descr="A picture containing mug, cup, glass&#10;&#10;Description automatically generated">
            <a:extLst>
              <a:ext uri="{FF2B5EF4-FFF2-40B4-BE49-F238E27FC236}">
                <a16:creationId xmlns:a16="http://schemas.microsoft.com/office/drawing/2014/main" id="{85E72C53-B6D7-7C43-8FE2-1725DD1295DD}"/>
              </a:ext>
            </a:extLst>
          </p:cNvPr>
          <p:cNvPicPr>
            <a:picLocks noChangeAspect="1"/>
          </p:cNvPicPr>
          <p:nvPr/>
        </p:nvPicPr>
        <p:blipFill>
          <a:blip r:embed="rId4">
            <a:duotone>
              <a:schemeClr val="accent4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4097124" y="4687611"/>
            <a:ext cx="619468" cy="656947"/>
          </a:xfrm>
          <a:prstGeom prst="rect">
            <a:avLst/>
          </a:prstGeom>
        </p:spPr>
      </p:pic>
      <p:sp>
        <p:nvSpPr>
          <p:cNvPr id="45" name="TextBox 44"/>
          <p:cNvSpPr txBox="1"/>
          <p:nvPr/>
        </p:nvSpPr>
        <p:spPr>
          <a:xfrm>
            <a:off x="2353535" y="161172"/>
            <a:ext cx="472611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Comic Sans MS" panose="030F0702030302020204" pitchFamily="66" charset="0"/>
              </a:rPr>
              <a:t>Sorting rules - shape</a:t>
            </a:r>
          </a:p>
        </p:txBody>
      </p:sp>
      <p:sp>
        <p:nvSpPr>
          <p:cNvPr id="32" name="Rounded Rectangle 31"/>
          <p:cNvSpPr/>
          <p:nvPr/>
        </p:nvSpPr>
        <p:spPr>
          <a:xfrm>
            <a:off x="5708253" y="753282"/>
            <a:ext cx="2471003" cy="3012988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Rounded Rectangle 32"/>
          <p:cNvSpPr/>
          <p:nvPr/>
        </p:nvSpPr>
        <p:spPr>
          <a:xfrm>
            <a:off x="3157590" y="760444"/>
            <a:ext cx="2471003" cy="3012988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Rounded Rectangle 33"/>
          <p:cNvSpPr/>
          <p:nvPr/>
        </p:nvSpPr>
        <p:spPr>
          <a:xfrm>
            <a:off x="606927" y="760444"/>
            <a:ext cx="2471003" cy="3012988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TextBox 34"/>
          <p:cNvSpPr txBox="1"/>
          <p:nvPr/>
        </p:nvSpPr>
        <p:spPr>
          <a:xfrm>
            <a:off x="704746" y="3674440"/>
            <a:ext cx="74717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latin typeface="Comic Sans MS" panose="030F0702030302020204" pitchFamily="66" charset="0"/>
              </a:rPr>
              <a:t>    Cone        Cylinder         Cube</a:t>
            </a:r>
          </a:p>
        </p:txBody>
      </p:sp>
      <p:pic>
        <p:nvPicPr>
          <p:cNvPr id="36" name="Picture 35" descr="A close up of a sign&#10;&#10;Description automatically generated">
            <a:extLst>
              <a:ext uri="{FF2B5EF4-FFF2-40B4-BE49-F238E27FC236}">
                <a16:creationId xmlns:a16="http://schemas.microsoft.com/office/drawing/2014/main" id="{EE9CBDBA-A776-AE49-BFC3-1BF3B37FABF2}"/>
              </a:ext>
            </a:extLst>
          </p:cNvPr>
          <p:cNvPicPr>
            <a:picLocks noChangeAspect="1"/>
          </p:cNvPicPr>
          <p:nvPr/>
        </p:nvPicPr>
        <p:blipFill>
          <a:blip r:embed="rId5">
            <a:duotone>
              <a:prstClr val="black"/>
              <a:schemeClr val="accent1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5247061" y="4471475"/>
            <a:ext cx="825303" cy="72391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7076998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-7.40741E-7 L -0.03525 -0.55602 " pathEditMode="relative" rAng="0" ptsTypes="AA">
                                      <p:cBhvr>
                                        <p:cTn id="46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71" y="-2780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-3.33333E-6 L 0.35989 -0.50277 " pathEditMode="relative" rAng="0" ptsTypes="AA">
                                      <p:cBhvr>
                                        <p:cTn id="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986" y="-2513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-3.33333E-6 L 0.5316 -0.59051 " pathEditMode="relative" rAng="0" ptsTypes="AA">
                                      <p:cBhvr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6580" y="-2953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2222E-6 2.59259E-6 L 0.25694 -0.41875 " pathEditMode="relative" rAng="0" ptsTypes="AA">
                                      <p:cBhvr>
                                        <p:cTn id="6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847" y="-2094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-2.96296E-6 L -0.65469 -0.29977 " pathEditMode="relative" rAng="0" ptsTypes="AA">
                                      <p:cBhvr>
                                        <p:cTn id="7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2743" y="-150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56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-2.96296E-6 L 0.07691 -0.29328 " pathEditMode="relative" rAng="0" ptsTypes="AA">
                                      <p:cBhvr>
                                        <p:cTn id="78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837" y="-1467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2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3.7037E-6 L -0.01077 -0.26227 " pathEditMode="relative" rAng="0" ptsTypes="AA">
                                      <p:cBhvr>
                                        <p:cTn id="86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38" y="-1312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-3.7037E-7 L -0.57309 -0.40255 " pathEditMode="relative" rAng="0" ptsTypes="AA">
                                      <p:cBhvr>
                                        <p:cTn id="9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8663" y="-20139"/>
                                    </p:animMotion>
                                  </p:childTnLst>
                                </p:cTn>
                              </p:par>
                              <p:par>
                                <p:cTn id="91" presetID="64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-4.07407E-6 L -0.18611 -0.5875 " pathEditMode="relative" rAng="0" ptsTypes="AA">
                                      <p:cBhvr>
                                        <p:cTn id="9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306" y="-2937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0 L -0.16128 -0.46366 " pathEditMode="relative" rAng="0" ptsTypes="AA">
                                      <p:cBhvr>
                                        <p:cTn id="9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073" y="-23194"/>
                                    </p:animMotion>
                                  </p:childTnLst>
                                </p:cTn>
                              </p:par>
                              <p:par>
                                <p:cTn id="97" presetID="64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2.59259E-6 L 0.15365 -0.36736 " pathEditMode="relative" rAng="0" ptsTypes="AA">
                                      <p:cBhvr>
                                        <p:cTn id="9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674" y="-1838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3.7037E-6 L 0.29983 -0.47917 " pathEditMode="relative" rAng="0" ptsTypes="AA">
                                      <p:cBhvr>
                                        <p:cTn id="10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983" y="-2395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" grpId="0"/>
      <p:bldP spid="32" grpId="0" animBg="1"/>
      <p:bldP spid="33" grpId="0" animBg="1"/>
      <p:bldP spid="34" grpId="0" animBg="1"/>
      <p:bldP spid="3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99431" y="453153"/>
            <a:ext cx="777055" cy="777055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5467509" y="580381"/>
            <a:ext cx="202431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69563" y="438413"/>
            <a:ext cx="472611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>
                <a:latin typeface="Comic Sans MS" panose="030F0702030302020204" pitchFamily="66" charset="0"/>
              </a:rPr>
              <a:t>Sorting by shape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5708253" y="1339594"/>
            <a:ext cx="2471003" cy="3012988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ounded Rectangle 5"/>
          <p:cNvSpPr/>
          <p:nvPr/>
        </p:nvSpPr>
        <p:spPr>
          <a:xfrm>
            <a:off x="3177995" y="1339594"/>
            <a:ext cx="2471003" cy="3012988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ounded Rectangle 6"/>
          <p:cNvSpPr/>
          <p:nvPr/>
        </p:nvSpPr>
        <p:spPr>
          <a:xfrm>
            <a:off x="641673" y="1339594"/>
            <a:ext cx="2471003" cy="3012988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TextBox 7"/>
          <p:cNvSpPr txBox="1"/>
          <p:nvPr/>
        </p:nvSpPr>
        <p:spPr>
          <a:xfrm>
            <a:off x="704746" y="4260752"/>
            <a:ext cx="74717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latin typeface="Comic Sans MS" panose="030F0702030302020204" pitchFamily="66" charset="0"/>
              </a:rPr>
              <a:t>   Cone          Cylinder         Cube</a:t>
            </a: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480" y="4815495"/>
            <a:ext cx="1765137" cy="1289145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75535" y="4717779"/>
            <a:ext cx="1458665" cy="1664111"/>
          </a:xfrm>
          <a:prstGeom prst="rect">
            <a:avLst/>
          </a:prstGeom>
        </p:spPr>
      </p:pic>
      <p:pic>
        <p:nvPicPr>
          <p:cNvPr id="15" name="Picture 14" descr="A close up of a sign&#10;&#10;Description automatically generated">
            <a:extLst>
              <a:ext uri="{FF2B5EF4-FFF2-40B4-BE49-F238E27FC236}">
                <a16:creationId xmlns:a16="http://schemas.microsoft.com/office/drawing/2014/main" id="{EE9CBDBA-A776-AE49-BFC3-1BF3B37FABF2}"/>
              </a:ext>
            </a:extLst>
          </p:cNvPr>
          <p:cNvPicPr>
            <a:picLocks noChangeAspect="1"/>
          </p:cNvPicPr>
          <p:nvPr/>
        </p:nvPicPr>
        <p:blipFill>
          <a:blip r:embed="rId6">
            <a:duotone>
              <a:prstClr val="black"/>
              <a:srgbClr val="00B050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6519261" y="1398779"/>
            <a:ext cx="991662" cy="869831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8960" y="4421726"/>
            <a:ext cx="2145851" cy="1997861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13856" y="4799581"/>
            <a:ext cx="2047687" cy="1433381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03693" y="4661397"/>
            <a:ext cx="1646271" cy="1532736"/>
          </a:xfrm>
          <a:prstGeom prst="rect">
            <a:avLst/>
          </a:prstGeom>
        </p:spPr>
      </p:pic>
      <p:pic>
        <p:nvPicPr>
          <p:cNvPr id="22" name="Picture 21" descr="A picture containing lamp, light&#10;&#10;Description automatically generated">
            <a:extLst>
              <a:ext uri="{FF2B5EF4-FFF2-40B4-BE49-F238E27FC236}">
                <a16:creationId xmlns:a16="http://schemas.microsoft.com/office/drawing/2014/main" id="{1EEEFC3C-78EF-C242-BEDB-154B63D3F604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295008" y="1307273"/>
            <a:ext cx="1185017" cy="1185017"/>
          </a:xfrm>
          <a:prstGeom prst="rect">
            <a:avLst/>
          </a:prstGeom>
        </p:spPr>
      </p:pic>
      <p:pic>
        <p:nvPicPr>
          <p:cNvPr id="27" name="Picture 26" descr="A picture containing mug, cup, glass&#10;&#10;Description automatically generated">
            <a:extLst>
              <a:ext uri="{FF2B5EF4-FFF2-40B4-BE49-F238E27FC236}">
                <a16:creationId xmlns:a16="http://schemas.microsoft.com/office/drawing/2014/main" id="{85E72C53-B6D7-7C43-8FE2-1725DD1295DD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 rot="18378303">
            <a:off x="3948595" y="1361542"/>
            <a:ext cx="890357" cy="1076477"/>
          </a:xfrm>
          <a:prstGeom prst="rect">
            <a:avLst/>
          </a:prstGeom>
        </p:spPr>
      </p:pic>
      <p:grpSp>
        <p:nvGrpSpPr>
          <p:cNvPr id="32" name="Group 31"/>
          <p:cNvGrpSpPr/>
          <p:nvPr/>
        </p:nvGrpSpPr>
        <p:grpSpPr>
          <a:xfrm>
            <a:off x="5121939" y="4392096"/>
            <a:ext cx="1146750" cy="1771175"/>
            <a:chOff x="-1906736" y="4045423"/>
            <a:chExt cx="1291656" cy="1994984"/>
          </a:xfrm>
        </p:grpSpPr>
        <p:pic>
          <p:nvPicPr>
            <p:cNvPr id="30" name="Picture 29"/>
            <p:cNvPicPr>
              <a:picLocks noChangeAspect="1"/>
            </p:cNvPicPr>
            <p:nvPr/>
          </p:nvPicPr>
          <p:blipFill>
            <a:blip r:embed="rId1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9550384">
              <a:off x="-1906736" y="4215422"/>
              <a:ext cx="1291656" cy="1824985"/>
            </a:xfrm>
            <a:prstGeom prst="rect">
              <a:avLst/>
            </a:prstGeom>
          </p:spPr>
        </p:pic>
        <p:sp>
          <p:nvSpPr>
            <p:cNvPr id="31" name="Oval 30"/>
            <p:cNvSpPr/>
            <p:nvPr/>
          </p:nvSpPr>
          <p:spPr>
            <a:xfrm>
              <a:off x="-1547446" y="4045423"/>
              <a:ext cx="633046" cy="466436"/>
            </a:xfrm>
            <a:prstGeom prst="ellipse">
              <a:avLst/>
            </a:prstGeom>
            <a:noFill/>
            <a:ln w="28575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35" name="Group 34"/>
          <p:cNvGrpSpPr/>
          <p:nvPr/>
        </p:nvGrpSpPr>
        <p:grpSpPr>
          <a:xfrm>
            <a:off x="6786931" y="4423269"/>
            <a:ext cx="2036340" cy="1895903"/>
            <a:chOff x="6396424" y="4605720"/>
            <a:chExt cx="2293656" cy="2135473"/>
          </a:xfrm>
        </p:grpSpPr>
        <p:pic>
          <p:nvPicPr>
            <p:cNvPr id="33" name="Picture 32"/>
            <p:cNvPicPr>
              <a:picLocks noChangeAspect="1"/>
            </p:cNvPicPr>
            <p:nvPr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396424" y="4605720"/>
              <a:ext cx="2293656" cy="2135473"/>
            </a:xfrm>
            <a:prstGeom prst="rect">
              <a:avLst/>
            </a:prstGeom>
          </p:spPr>
        </p:pic>
        <p:sp>
          <p:nvSpPr>
            <p:cNvPr id="34" name="Oval 33"/>
            <p:cNvSpPr/>
            <p:nvPr/>
          </p:nvSpPr>
          <p:spPr>
            <a:xfrm>
              <a:off x="7106267" y="5701593"/>
              <a:ext cx="771110" cy="797682"/>
            </a:xfrm>
            <a:prstGeom prst="ellipse">
              <a:avLst/>
            </a:prstGeom>
            <a:noFill/>
            <a:ln w="28575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</p:spTree>
    <p:custDataLst>
      <p:tags r:id="rId1"/>
    </p:custDataLst>
    <p:extLst>
      <p:ext uri="{BB962C8B-B14F-4D97-AF65-F5344CB8AC3E}">
        <p14:creationId xmlns:p14="http://schemas.microsoft.com/office/powerpoint/2010/main" val="38599944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56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-4.81481E-6 L 0.31459 -0.37268 " pathEditMode="relative" rAng="0" ptsTypes="AA">
                                      <p:cBhvr>
                                        <p:cTn id="5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729" y="-1863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56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2.22222E-6 L 0.47448 -0.34931 " pathEditMode="relative" rAng="0" ptsTypes="AA">
                                      <p:cBhvr>
                                        <p:cTn id="6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3715" y="-1747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56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3.33333E-6 L 0.10226 -0.24329 " pathEditMode="relative" rAng="0" ptsTypes="AA">
                                      <p:cBhvr>
                                        <p:cTn id="6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104" y="-1217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56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7.40741E-7 L 0.31198 -0.36204 " pathEditMode="relative" rAng="0" ptsTypes="AA">
                                      <p:cBhvr>
                                        <p:cTn id="6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590" y="-1810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-4.44444E-6 L -0.47309 -0.28032 " pathEditMode="relative" rAng="0" ptsTypes="AA">
                                      <p:cBhvr>
                                        <p:cTn id="72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3663" y="-1402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4.81481E-6 L -0.16788 -0.36806 " pathEditMode="relative" rAng="0" ptsTypes="AA">
                                      <p:cBhvr>
                                        <p:cTn id="7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403" y="-1840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2222E-6 -1.85185E-6 L -0.5875 -0.30995 " pathEditMode="relative" rAng="0" ptsTypes="AA">
                                      <p:cBhvr>
                                        <p:cTn id="80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9375" y="-1550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 animBg="1"/>
      <p:bldP spid="6" grpId="0" animBg="1"/>
      <p:bldP spid="7" grpId="0" animBg="1"/>
      <p:bldP spid="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screen, table&#10;&#10;Description automatically generated">
            <a:extLst>
              <a:ext uri="{FF2B5EF4-FFF2-40B4-BE49-F238E27FC236}">
                <a16:creationId xmlns:a16="http://schemas.microsoft.com/office/drawing/2014/main" id="{F1B0B691-3B78-6546-AB35-0040F9D7948F}"/>
              </a:ext>
            </a:extLst>
          </p:cNvPr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artisticMarker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638341" y="5088970"/>
            <a:ext cx="1449975" cy="1018375"/>
          </a:xfrm>
          <a:prstGeom prst="rect">
            <a:avLst/>
          </a:prstGeom>
        </p:spPr>
      </p:pic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B4C07191-0375-3149-BB52-454E73E24D8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126778" y="4365882"/>
            <a:ext cx="609042" cy="534218"/>
          </a:xfrm>
          <a:prstGeom prst="rect">
            <a:avLst/>
          </a:prstGeom>
        </p:spPr>
      </p:pic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62C3C095-A75B-FA46-8340-27F87D296138}"/>
              </a:ext>
            </a:extLst>
          </p:cNvPr>
          <p:cNvPicPr>
            <a:picLocks noChangeAspect="1"/>
          </p:cNvPicPr>
          <p:nvPr/>
        </p:nvPicPr>
        <p:blipFill>
          <a:blip r:embed="rId6">
            <a:duotone>
              <a:prstClr val="black"/>
              <a:srgbClr val="00B050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1758781" y="4241773"/>
            <a:ext cx="1215466" cy="1066140"/>
          </a:xfrm>
          <a:prstGeom prst="rect">
            <a:avLst/>
          </a:prstGeom>
        </p:spPr>
      </p:pic>
      <p:pic>
        <p:nvPicPr>
          <p:cNvPr id="10" name="Picture 9" descr="A picture containing screen, table&#10;&#10;Description automatically generated">
            <a:extLst>
              <a:ext uri="{FF2B5EF4-FFF2-40B4-BE49-F238E27FC236}">
                <a16:creationId xmlns:a16="http://schemas.microsoft.com/office/drawing/2014/main" id="{F1B0B691-3B78-6546-AB35-0040F9D7948F}"/>
              </a:ext>
            </a:extLst>
          </p:cNvPr>
          <p:cNvPicPr>
            <a:picLocks noChangeAspect="1"/>
          </p:cNvPicPr>
          <p:nvPr/>
        </p:nvPicPr>
        <p:blipFill>
          <a:blip r:embed="rId7">
            <a:duotone>
              <a:prstClr val="black"/>
              <a:schemeClr val="accent1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 rot="2317686">
            <a:off x="4484798" y="5127136"/>
            <a:ext cx="1184635" cy="832016"/>
          </a:xfrm>
          <a:prstGeom prst="rect">
            <a:avLst/>
          </a:prstGeom>
        </p:spPr>
      </p:pic>
      <p:pic>
        <p:nvPicPr>
          <p:cNvPr id="11" name="Picture 10" descr="A close up of a logo&#10;&#10;Description automatically generated">
            <a:extLst>
              <a:ext uri="{FF2B5EF4-FFF2-40B4-BE49-F238E27FC236}">
                <a16:creationId xmlns:a16="http://schemas.microsoft.com/office/drawing/2014/main" id="{B4C07191-0375-3149-BB52-454E73E24D89}"/>
              </a:ext>
            </a:extLst>
          </p:cNvPr>
          <p:cNvPicPr>
            <a:picLocks noChangeAspect="1"/>
          </p:cNvPicPr>
          <p:nvPr/>
        </p:nvPicPr>
        <p:blipFill>
          <a:blip r:embed="rId8">
            <a:duotone>
              <a:prstClr val="black"/>
              <a:schemeClr val="accent1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artisticChalkSketch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3204305" y="4388130"/>
            <a:ext cx="931066" cy="816680"/>
          </a:xfrm>
          <a:prstGeom prst="rect">
            <a:avLst/>
          </a:prstGeom>
        </p:spPr>
      </p:pic>
      <p:pic>
        <p:nvPicPr>
          <p:cNvPr id="17" name="Picture 16" descr="A picture containing screen, table&#10;&#10;Description automatically generated">
            <a:extLst>
              <a:ext uri="{FF2B5EF4-FFF2-40B4-BE49-F238E27FC236}">
                <a16:creationId xmlns:a16="http://schemas.microsoft.com/office/drawing/2014/main" id="{F1B0B691-3B78-6546-AB35-0040F9D7948F}"/>
              </a:ext>
            </a:extLst>
          </p:cNvPr>
          <p:cNvPicPr>
            <a:picLocks noChangeAspect="1"/>
          </p:cNvPicPr>
          <p:nvPr/>
        </p:nvPicPr>
        <p:blipFill>
          <a:blip r:embed="rId7">
            <a:duotone>
              <a:prstClr val="black"/>
              <a:srgbClr val="7030A0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 rot="6908343">
            <a:off x="3466582" y="5268061"/>
            <a:ext cx="1046297" cy="734856"/>
          </a:xfrm>
          <a:prstGeom prst="rect">
            <a:avLst/>
          </a:prstGeom>
        </p:spPr>
      </p:pic>
      <p:pic>
        <p:nvPicPr>
          <p:cNvPr id="18" name="Picture 17" descr="A close up of a logo&#10;&#10;Description automatically generated">
            <a:extLst>
              <a:ext uri="{FF2B5EF4-FFF2-40B4-BE49-F238E27FC236}">
                <a16:creationId xmlns:a16="http://schemas.microsoft.com/office/drawing/2014/main" id="{B4C07191-0375-3149-BB52-454E73E24D89}"/>
              </a:ext>
            </a:extLst>
          </p:cNvPr>
          <p:cNvPicPr>
            <a:picLocks noChangeAspect="1"/>
          </p:cNvPicPr>
          <p:nvPr/>
        </p:nvPicPr>
        <p:blipFill>
          <a:blip r:embed="rId5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6976910" y="5343142"/>
            <a:ext cx="737762" cy="647124"/>
          </a:xfrm>
          <a:prstGeom prst="rect">
            <a:avLst/>
          </a:prstGeom>
        </p:spPr>
      </p:pic>
      <p:pic>
        <p:nvPicPr>
          <p:cNvPr id="39" name="Picture 38" descr="A picture containing screen, table&#10;&#10;Description automatically generated">
            <a:extLst>
              <a:ext uri="{FF2B5EF4-FFF2-40B4-BE49-F238E27FC236}">
                <a16:creationId xmlns:a16="http://schemas.microsoft.com/office/drawing/2014/main" id="{F1B0B691-3B78-6546-AB35-0040F9D7948F}"/>
              </a:ext>
            </a:extLst>
          </p:cNvPr>
          <p:cNvPicPr>
            <a:picLocks noChangeAspect="1"/>
          </p:cNvPicPr>
          <p:nvPr/>
        </p:nvPicPr>
        <p:blipFill>
          <a:blip r:embed="rId7">
            <a:duotone>
              <a:schemeClr val="accent4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 rot="6956606">
            <a:off x="7146614" y="4559233"/>
            <a:ext cx="844081" cy="592832"/>
          </a:xfrm>
          <a:prstGeom prst="rect">
            <a:avLst/>
          </a:prstGeom>
        </p:spPr>
      </p:pic>
      <p:pic>
        <p:nvPicPr>
          <p:cNvPr id="40" name="Picture 39" descr="A close up of a logo&#10;&#10;Description automatically generated">
            <a:extLst>
              <a:ext uri="{FF2B5EF4-FFF2-40B4-BE49-F238E27FC236}">
                <a16:creationId xmlns:a16="http://schemas.microsoft.com/office/drawing/2014/main" id="{B4C07191-0375-3149-BB52-454E73E24D89}"/>
              </a:ext>
            </a:extLst>
          </p:cNvPr>
          <p:cNvPicPr>
            <a:picLocks noChangeAspect="1"/>
          </p:cNvPicPr>
          <p:nvPr/>
        </p:nvPicPr>
        <p:blipFill>
          <a:blip r:embed="rId10">
            <a:grayscl/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artisticGlass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767224" y="4377386"/>
            <a:ext cx="737762" cy="647124"/>
          </a:xfrm>
          <a:prstGeom prst="rect">
            <a:avLst/>
          </a:prstGeom>
        </p:spPr>
      </p:pic>
      <p:pic>
        <p:nvPicPr>
          <p:cNvPr id="41" name="Picture 40" descr="A close up of a logo&#10;&#10;Description automatically generated">
            <a:extLst>
              <a:ext uri="{FF2B5EF4-FFF2-40B4-BE49-F238E27FC236}">
                <a16:creationId xmlns:a16="http://schemas.microsoft.com/office/drawing/2014/main" id="{62C3C095-A75B-FA46-8340-27F87D296138}"/>
              </a:ext>
            </a:extLst>
          </p:cNvPr>
          <p:cNvPicPr>
            <a:picLocks noChangeAspect="1"/>
          </p:cNvPicPr>
          <p:nvPr/>
        </p:nvPicPr>
        <p:blipFill>
          <a:blip r:embed="rId11">
            <a:duotone>
              <a:schemeClr val="accent4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artisticLineDrawing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5708253" y="5221168"/>
            <a:ext cx="1041369" cy="913432"/>
          </a:xfrm>
          <a:prstGeom prst="rect">
            <a:avLst/>
          </a:prstGeom>
        </p:spPr>
      </p:pic>
      <p:sp>
        <p:nvSpPr>
          <p:cNvPr id="45" name="TextBox 44"/>
          <p:cNvSpPr txBox="1"/>
          <p:nvPr/>
        </p:nvSpPr>
        <p:spPr>
          <a:xfrm>
            <a:off x="2482748" y="149397"/>
            <a:ext cx="472611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Comic Sans MS" panose="030F0702030302020204" pitchFamily="66" charset="0"/>
              </a:rPr>
              <a:t>Sorting rules - shape</a:t>
            </a:r>
          </a:p>
        </p:txBody>
      </p:sp>
      <p:sp>
        <p:nvSpPr>
          <p:cNvPr id="35" name="TextBox 34"/>
          <p:cNvSpPr txBox="1"/>
          <p:nvPr/>
        </p:nvSpPr>
        <p:spPr>
          <a:xfrm>
            <a:off x="618821" y="3701835"/>
            <a:ext cx="74717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latin typeface="Comic Sans MS" panose="030F0702030302020204" pitchFamily="66" charset="0"/>
              </a:rPr>
              <a:t>  Sphere       Pyramid         Cuboid</a:t>
            </a:r>
          </a:p>
        </p:txBody>
      </p:sp>
      <p:pic>
        <p:nvPicPr>
          <p:cNvPr id="29" name="Picture 28" descr="A close up of a logo&#10;&#10;Description automatically generated">
            <a:extLst>
              <a:ext uri="{FF2B5EF4-FFF2-40B4-BE49-F238E27FC236}">
                <a16:creationId xmlns:a16="http://schemas.microsoft.com/office/drawing/2014/main" id="{62C3C095-A75B-FA46-8340-27F87D29613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rot="1941883">
            <a:off x="2417407" y="5247204"/>
            <a:ext cx="914801" cy="802413"/>
          </a:xfrm>
          <a:prstGeom prst="rect">
            <a:avLst/>
          </a:prstGeom>
        </p:spPr>
      </p:pic>
      <p:pic>
        <p:nvPicPr>
          <p:cNvPr id="30" name="Picture 29" descr="A close up of a logo&#10;&#10;Description automatically generated">
            <a:extLst>
              <a:ext uri="{FF2B5EF4-FFF2-40B4-BE49-F238E27FC236}">
                <a16:creationId xmlns:a16="http://schemas.microsoft.com/office/drawing/2014/main" id="{62C3C095-A75B-FA46-8340-27F87D296138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artisticPencilSketch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 rot="10977712">
            <a:off x="4707386" y="4250756"/>
            <a:ext cx="914801" cy="802413"/>
          </a:xfrm>
          <a:prstGeom prst="rect">
            <a:avLst/>
          </a:prstGeom>
        </p:spPr>
      </p:pic>
      <p:sp>
        <p:nvSpPr>
          <p:cNvPr id="31" name="Rounded Rectangle 30"/>
          <p:cNvSpPr/>
          <p:nvPr/>
        </p:nvSpPr>
        <p:spPr>
          <a:xfrm>
            <a:off x="5708253" y="753282"/>
            <a:ext cx="2471003" cy="3012988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Rounded Rectangle 35"/>
          <p:cNvSpPr/>
          <p:nvPr/>
        </p:nvSpPr>
        <p:spPr>
          <a:xfrm>
            <a:off x="3171569" y="753282"/>
            <a:ext cx="2471003" cy="3012988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Rounded Rectangle 36"/>
          <p:cNvSpPr/>
          <p:nvPr/>
        </p:nvSpPr>
        <p:spPr>
          <a:xfrm>
            <a:off x="628990" y="753282"/>
            <a:ext cx="2471003" cy="3012988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3668762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2222E-6 4.44444E-6 L -0.13681 -0.43936 " pathEditMode="relative" rAng="0" ptsTypes="AA">
                                      <p:cBhvr>
                                        <p:cTn id="4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840" y="-2196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022E-16 2.22222E-6 L -0.25035 -0.5963 " pathEditMode="relative" rAng="0" ptsTypes="AA">
                                      <p:cBhvr>
                                        <p:cTn id="50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17" y="-2981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56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-3.7037E-6 L 0.5618 -0.55902 " pathEditMode="relative" rAng="0" ptsTypes="AA">
                                      <p:cBhvr>
                                        <p:cTn id="5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8090" y="-2796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56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3.7037E-6 L 0.17205 -0.30232 " pathEditMode="relative" rAng="0" ptsTypes="AA">
                                      <p:cBhvr>
                                        <p:cTn id="6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594" y="-1511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889E-6 2.59259E-6 L -0.65747 -0.57685 " pathEditMode="relative" rAng="0" ptsTypes="AA">
                                      <p:cBhvr>
                                        <p:cTn id="7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2882" y="-2884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56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2222E-6 2.22222E-6 L 0.39983 -0.40949 " pathEditMode="relative" rAng="0" ptsTypes="AA">
                                      <p:cBhvr>
                                        <p:cTn id="8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983" y="-2048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889E-6 -2.96296E-6 L -0.43889 -0.2831 " pathEditMode="relative" rAng="0" ptsTypes="AA">
                                      <p:cBhvr>
                                        <p:cTn id="8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1944" y="-14167"/>
                                    </p:animMotion>
                                  </p:childTnLst>
                                </p:cTn>
                              </p:par>
                              <p:par>
                                <p:cTn id="86" presetID="64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3.33333E-6 L 0.02639 -0.29398 " pathEditMode="relative" rAng="0" ptsTypes="AA">
                                      <p:cBhvr>
                                        <p:cTn id="87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19" y="-1469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-1.11111E-6 L 0.24236 -0.58264 " pathEditMode="relative" rAng="0" ptsTypes="AA">
                                      <p:cBhvr>
                                        <p:cTn id="91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118" y="-29144"/>
                                    </p:animMotion>
                                  </p:childTnLst>
                                </p:cTn>
                              </p:par>
                              <p:par>
                                <p:cTn id="92" presetID="64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-7.40741E-7 L -0.00799 -0.28079 " pathEditMode="relative" rAng="0" ptsTypes="AA">
                                      <p:cBhvr>
                                        <p:cTn id="93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99" y="-1405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-3.33333E-6 L 0.1625 -0.39467 " pathEditMode="relative" rAng="0" ptsTypes="AA">
                                      <p:cBhvr>
                                        <p:cTn id="9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125" y="-19745"/>
                                    </p:animMotion>
                                  </p:childTnLst>
                                </p:cTn>
                              </p:par>
                              <p:par>
                                <p:cTn id="98" presetID="64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-3.7037E-7 L 0.00712 -0.45417 " pathEditMode="relative" rAng="0" ptsTypes="AA">
                                      <p:cBhvr>
                                        <p:cTn id="99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47" y="-2270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" grpId="0"/>
      <p:bldP spid="35" grpId="0"/>
      <p:bldP spid="31" grpId="0" animBg="1"/>
      <p:bldP spid="36" grpId="0" animBg="1"/>
      <p:bldP spid="37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77303" y="341262"/>
            <a:ext cx="862527" cy="862527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5369211" y="500196"/>
            <a:ext cx="202676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788710" y="416837"/>
            <a:ext cx="472611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>
                <a:latin typeface="Comic Sans MS" panose="030F0702030302020204" pitchFamily="66" charset="0"/>
              </a:rPr>
              <a:t>Sorting by shape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5720229" y="1296230"/>
            <a:ext cx="2471003" cy="3012988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ounded Rectangle 5"/>
          <p:cNvSpPr/>
          <p:nvPr/>
        </p:nvSpPr>
        <p:spPr>
          <a:xfrm>
            <a:off x="3171749" y="1296230"/>
            <a:ext cx="2471003" cy="3012988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ounded Rectangle 6"/>
          <p:cNvSpPr/>
          <p:nvPr/>
        </p:nvSpPr>
        <p:spPr>
          <a:xfrm>
            <a:off x="605571" y="1296230"/>
            <a:ext cx="2471003" cy="3012988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TextBox 7"/>
          <p:cNvSpPr txBox="1"/>
          <p:nvPr/>
        </p:nvSpPr>
        <p:spPr>
          <a:xfrm>
            <a:off x="529797" y="4251481"/>
            <a:ext cx="74717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latin typeface="Comic Sans MS" panose="030F0702030302020204" pitchFamily="66" charset="0"/>
              </a:rPr>
              <a:t>   Sphere       Pyramid       Cuboid</a:t>
            </a:r>
          </a:p>
        </p:txBody>
      </p:sp>
      <p:pic>
        <p:nvPicPr>
          <p:cNvPr id="10" name="Picture 9" descr="A close up of a logo&#10;&#10;Description automatically generated">
            <a:extLst>
              <a:ext uri="{FF2B5EF4-FFF2-40B4-BE49-F238E27FC236}">
                <a16:creationId xmlns:a16="http://schemas.microsoft.com/office/drawing/2014/main" id="{62C3C095-A75B-FA46-8340-27F87D29613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artisticPencilSketch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3298113" y="4981372"/>
            <a:ext cx="1130290" cy="991428"/>
          </a:xfrm>
          <a:prstGeom prst="rect">
            <a:avLst/>
          </a:prstGeom>
        </p:spPr>
      </p:pic>
      <p:pic>
        <p:nvPicPr>
          <p:cNvPr id="11" name="Picture 10" descr="A close up of a logo&#10;&#10;Description automatically generated">
            <a:extLst>
              <a:ext uri="{FF2B5EF4-FFF2-40B4-BE49-F238E27FC236}">
                <a16:creationId xmlns:a16="http://schemas.microsoft.com/office/drawing/2014/main" id="{62C3C095-A75B-FA46-8340-27F87D29613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729364" y="1248103"/>
            <a:ext cx="1125713" cy="1125713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6176" y="4837184"/>
            <a:ext cx="341407" cy="1149937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22308" y="5061226"/>
            <a:ext cx="961492" cy="1042460"/>
          </a:xfrm>
          <a:prstGeom prst="rect">
            <a:avLst/>
          </a:prstGeom>
        </p:spPr>
      </p:pic>
      <p:pic>
        <p:nvPicPr>
          <p:cNvPr id="14" name="Picture 13" descr="A picture containing screen, table&#10;&#10;Description automatically generated">
            <a:extLst>
              <a:ext uri="{FF2B5EF4-FFF2-40B4-BE49-F238E27FC236}">
                <a16:creationId xmlns:a16="http://schemas.microsoft.com/office/drawing/2014/main" id="{F1B0B691-3B78-6546-AB35-0040F9D7948F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 rot="6905961">
            <a:off x="6345562" y="1474303"/>
            <a:ext cx="1238388" cy="991592"/>
          </a:xfrm>
          <a:prstGeom prst="rect">
            <a:avLst/>
          </a:prstGeom>
        </p:spPr>
      </p:pic>
      <p:pic>
        <p:nvPicPr>
          <p:cNvPr id="15" name="Picture 14" descr="A close up of a logo&#10;&#10;Description automatically generated">
            <a:extLst>
              <a:ext uri="{FF2B5EF4-FFF2-40B4-BE49-F238E27FC236}">
                <a16:creationId xmlns:a16="http://schemas.microsoft.com/office/drawing/2014/main" id="{B4C07191-0375-3149-BB52-454E73E24D89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131859" y="1296230"/>
            <a:ext cx="965365" cy="965365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1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6156884" y="5310662"/>
            <a:ext cx="485775" cy="542925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4909149" y="4933977"/>
            <a:ext cx="658454" cy="1099493"/>
          </a:xfrm>
          <a:prstGeom prst="rect">
            <a:avLst/>
          </a:prstGeom>
        </p:spPr>
      </p:pic>
      <p:pic>
        <p:nvPicPr>
          <p:cNvPr id="20" name="Picture 19" descr="A close up of a logo&#10;&#10;Description automatically generated">
            <a:extLst>
              <a:ext uri="{FF2B5EF4-FFF2-40B4-BE49-F238E27FC236}">
                <a16:creationId xmlns:a16="http://schemas.microsoft.com/office/drawing/2014/main" id="{62C3C095-A75B-FA46-8340-27F87D296138}"/>
              </a:ext>
            </a:extLst>
          </p:cNvPr>
          <p:cNvPicPr>
            <a:picLocks noChangeAspect="1"/>
          </p:cNvPicPr>
          <p:nvPr/>
        </p:nvPicPr>
        <p:blipFill>
          <a:blip r:embed="rId13">
            <a:duotone>
              <a:schemeClr val="accent4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artisticLineDrawing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6854294" y="5076894"/>
            <a:ext cx="1009093" cy="856185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5696392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56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-3.7037E-7 L 0.56649 -0.32245 " pathEditMode="relative" rAng="0" ptsTypes="AA">
                                      <p:cBhvr>
                                        <p:cTn id="5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8316" y="-1613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1.11111E-6 L -0.10556 -0.37593 " pathEditMode="relative" rAng="0" ptsTypes="AA">
                                      <p:cBhvr>
                                        <p:cTn id="5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278" y="-1879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-1.11111E-6 L -0.00365 -0.33356 " pathEditMode="relative" rAng="0" ptsTypes="AA">
                                      <p:cBhvr>
                                        <p:cTn id="6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91" y="-1669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2.96296E-6 L 0.2467 -0.33403 " pathEditMode="relative" rAng="0" ptsTypes="AA">
                                      <p:cBhvr>
                                        <p:cTn id="6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326" y="-1671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1.11111E-6 L -0.45573 -0.37361 " pathEditMode="relative" rAng="0" ptsTypes="AA">
                                      <p:cBhvr>
                                        <p:cTn id="7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2795" y="-1868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3.7037E-6 L -0.26268 -0.35417 " pathEditMode="relative" rAng="0" ptsTypes="AA">
                                      <p:cBhvr>
                                        <p:cTn id="7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142" y="-1770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 animBg="1"/>
      <p:bldP spid="6" grpId="0" animBg="1"/>
      <p:bldP spid="7" grpId="0" animBg="1"/>
      <p:bldP spid="8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48096" y="404169"/>
            <a:ext cx="826160" cy="82616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5436319" y="571608"/>
            <a:ext cx="20739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pic>
        <p:nvPicPr>
          <p:cNvPr id="4" name="Picture 3" descr="A picture containing lamp, light&#10;&#10;Description automatically generated">
            <a:extLst>
              <a:ext uri="{FF2B5EF4-FFF2-40B4-BE49-F238E27FC236}">
                <a16:creationId xmlns:a16="http://schemas.microsoft.com/office/drawing/2014/main" id="{1EEEFC3C-78EF-C242-BEDB-154B63D3F604}"/>
              </a:ext>
            </a:extLst>
          </p:cNvPr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1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7401359" y="4210473"/>
            <a:ext cx="911548" cy="799560"/>
          </a:xfrm>
          <a:prstGeom prst="rect">
            <a:avLst/>
          </a:prstGeom>
        </p:spPr>
      </p:pic>
      <p:pic>
        <p:nvPicPr>
          <p:cNvPr id="5" name="Picture 4" descr="A picture containing screen, table&#10;&#10;Description automatically generated">
            <a:extLst>
              <a:ext uri="{FF2B5EF4-FFF2-40B4-BE49-F238E27FC236}">
                <a16:creationId xmlns:a16="http://schemas.microsoft.com/office/drawing/2014/main" id="{F1B0B691-3B78-6546-AB35-0040F9D7948F}"/>
              </a:ext>
            </a:extLst>
          </p:cNvPr>
          <p:cNvPicPr>
            <a:picLocks noChangeAspect="1"/>
          </p:cNvPicPr>
          <p:nvPr/>
        </p:nvPicPr>
        <p:blipFill>
          <a:blip r:embed="rId5">
            <a:duotone>
              <a:prstClr val="black"/>
              <a:schemeClr val="accent1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2792889" y="5094752"/>
            <a:ext cx="1463686" cy="1028005"/>
          </a:xfrm>
          <a:prstGeom prst="rect">
            <a:avLst/>
          </a:prstGeom>
        </p:spPr>
      </p:pic>
      <p:pic>
        <p:nvPicPr>
          <p:cNvPr id="6" name="Picture 5" descr="A close up of a logo&#10;&#10;Description automatically generated">
            <a:extLst>
              <a:ext uri="{FF2B5EF4-FFF2-40B4-BE49-F238E27FC236}">
                <a16:creationId xmlns:a16="http://schemas.microsoft.com/office/drawing/2014/main" id="{B4C07191-0375-3149-BB52-454E73E24D89}"/>
              </a:ext>
            </a:extLst>
          </p:cNvPr>
          <p:cNvPicPr>
            <a:picLocks noChangeAspect="1"/>
          </p:cNvPicPr>
          <p:nvPr/>
        </p:nvPicPr>
        <p:blipFill>
          <a:blip r:embed="rId6">
            <a:duotone>
              <a:prstClr val="black"/>
              <a:schemeClr val="accent1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saturation sat="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924319" y="2949151"/>
            <a:ext cx="911548" cy="799560"/>
          </a:xfrm>
          <a:prstGeom prst="rect">
            <a:avLst/>
          </a:prstGeom>
        </p:spPr>
      </p:pic>
      <p:pic>
        <p:nvPicPr>
          <p:cNvPr id="7" name="Picture 6" descr="A close up of a sign&#10;&#10;Description automatically generated">
            <a:extLst>
              <a:ext uri="{FF2B5EF4-FFF2-40B4-BE49-F238E27FC236}">
                <a16:creationId xmlns:a16="http://schemas.microsoft.com/office/drawing/2014/main" id="{EE9CBDBA-A776-AE49-BFC3-1BF3B37FABF2}"/>
              </a:ext>
            </a:extLst>
          </p:cNvPr>
          <p:cNvPicPr>
            <a:picLocks noChangeAspect="1"/>
          </p:cNvPicPr>
          <p:nvPr/>
        </p:nvPicPr>
        <p:blipFill>
          <a:blip r:embed="rId8">
            <a:duotone>
              <a:prstClr val="black"/>
              <a:schemeClr val="accent1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saturation sat="33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3809840" y="4439705"/>
            <a:ext cx="991662" cy="869831"/>
          </a:xfrm>
          <a:prstGeom prst="rect">
            <a:avLst/>
          </a:prstGeom>
        </p:spPr>
      </p:pic>
      <p:pic>
        <p:nvPicPr>
          <p:cNvPr id="8" name="Picture 7" descr="A picture containing lamp, light&#10;&#10;Description automatically generated">
            <a:extLst>
              <a:ext uri="{FF2B5EF4-FFF2-40B4-BE49-F238E27FC236}">
                <a16:creationId xmlns:a16="http://schemas.microsoft.com/office/drawing/2014/main" id="{1EEEFC3C-78EF-C242-BEDB-154B63D3F604}"/>
              </a:ext>
            </a:extLst>
          </p:cNvPr>
          <p:cNvPicPr>
            <a:picLocks noChangeAspect="1"/>
          </p:cNvPicPr>
          <p:nvPr/>
        </p:nvPicPr>
        <p:blipFill>
          <a:blip r:embed="rId10">
            <a:duotone>
              <a:prstClr val="black"/>
              <a:schemeClr val="accent2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saturation sat="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5744329" y="5341315"/>
            <a:ext cx="911548" cy="799560"/>
          </a:xfrm>
          <a:prstGeom prst="rect">
            <a:avLst/>
          </a:prstGeom>
        </p:spPr>
      </p:pic>
      <p:pic>
        <p:nvPicPr>
          <p:cNvPr id="9" name="Picture 8" descr="A close up of a logo&#10;&#10;Description automatically generated">
            <a:extLst>
              <a:ext uri="{FF2B5EF4-FFF2-40B4-BE49-F238E27FC236}">
                <a16:creationId xmlns:a16="http://schemas.microsoft.com/office/drawing/2014/main" id="{B4C07191-0375-3149-BB52-454E73E24D89}"/>
              </a:ext>
            </a:extLst>
          </p:cNvPr>
          <p:cNvPicPr>
            <a:picLocks noChangeAspect="1"/>
          </p:cNvPicPr>
          <p:nvPr/>
        </p:nvPicPr>
        <p:blipFill>
          <a:blip r:embed="rId12">
            <a:duotone>
              <a:prstClr val="black"/>
              <a:schemeClr val="accent2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1239860" y="5350669"/>
            <a:ext cx="911548" cy="799560"/>
          </a:xfrm>
          <a:prstGeom prst="rect">
            <a:avLst/>
          </a:prstGeom>
        </p:spPr>
      </p:pic>
      <p:pic>
        <p:nvPicPr>
          <p:cNvPr id="10" name="Picture 9" descr="A picture containing mug, cup, glass&#10;&#10;Description automatically generated">
            <a:extLst>
              <a:ext uri="{FF2B5EF4-FFF2-40B4-BE49-F238E27FC236}">
                <a16:creationId xmlns:a16="http://schemas.microsoft.com/office/drawing/2014/main" id="{85E72C53-B6D7-7C43-8FE2-1725DD1295DD}"/>
              </a:ext>
            </a:extLst>
          </p:cNvPr>
          <p:cNvPicPr>
            <a:picLocks noChangeAspect="1"/>
          </p:cNvPicPr>
          <p:nvPr/>
        </p:nvPicPr>
        <p:blipFill>
          <a:blip r:embed="rId13">
            <a:duotone>
              <a:prstClr val="black"/>
              <a:schemeClr val="accent2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2000507" y="4752085"/>
            <a:ext cx="912071" cy="967253"/>
          </a:xfrm>
          <a:prstGeom prst="rect">
            <a:avLst/>
          </a:prstGeom>
        </p:spPr>
      </p:pic>
      <p:sp>
        <p:nvSpPr>
          <p:cNvPr id="12" name="Oval 11"/>
          <p:cNvSpPr/>
          <p:nvPr/>
        </p:nvSpPr>
        <p:spPr>
          <a:xfrm>
            <a:off x="208726" y="1137180"/>
            <a:ext cx="3817214" cy="3623943"/>
          </a:xfrm>
          <a:prstGeom prst="ellipse">
            <a:avLst/>
          </a:prstGeom>
          <a:noFill/>
          <a:ln w="57150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Oval 12"/>
          <p:cNvSpPr/>
          <p:nvPr/>
        </p:nvSpPr>
        <p:spPr>
          <a:xfrm>
            <a:off x="4149285" y="1175385"/>
            <a:ext cx="3817214" cy="3623943"/>
          </a:xfrm>
          <a:prstGeom prst="ellipse">
            <a:avLst/>
          </a:prstGeom>
          <a:noFill/>
          <a:ln w="57150"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4" name="Picture 13" descr="A picture containing mug, cup, glass&#10;&#10;Description automatically generated">
            <a:extLst>
              <a:ext uri="{FF2B5EF4-FFF2-40B4-BE49-F238E27FC236}">
                <a16:creationId xmlns:a16="http://schemas.microsoft.com/office/drawing/2014/main" id="{85E72C53-B6D7-7C43-8FE2-1725DD1295DD}"/>
              </a:ext>
            </a:extLst>
          </p:cNvPr>
          <p:cNvPicPr>
            <a:picLocks noChangeAspect="1"/>
          </p:cNvPicPr>
          <p:nvPr/>
        </p:nvPicPr>
        <p:blipFill>
          <a:blip r:embed="rId14">
            <a:duotone>
              <a:prstClr val="black"/>
              <a:schemeClr val="accent1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15">
                    <a14:imgEffect>
                      <a14:saturation sat="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6439931" y="4745555"/>
            <a:ext cx="1265125" cy="1341667"/>
          </a:xfrm>
          <a:prstGeom prst="rect">
            <a:avLst/>
          </a:prstGeom>
        </p:spPr>
      </p:pic>
      <p:pic>
        <p:nvPicPr>
          <p:cNvPr id="15" name="Picture 14" descr="A picture containing screen, table&#10;&#10;Description automatically generated">
            <a:extLst>
              <a:ext uri="{FF2B5EF4-FFF2-40B4-BE49-F238E27FC236}">
                <a16:creationId xmlns:a16="http://schemas.microsoft.com/office/drawing/2014/main" id="{F1B0B691-3B78-6546-AB35-0040F9D7948F}"/>
              </a:ext>
            </a:extLst>
          </p:cNvPr>
          <p:cNvPicPr>
            <a:picLocks noChangeAspect="1"/>
          </p:cNvPicPr>
          <p:nvPr/>
        </p:nvPicPr>
        <p:blipFill>
          <a:blip r:embed="rId16">
            <a:duotone>
              <a:prstClr val="black"/>
              <a:schemeClr val="accent2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17">
                    <a14:imgEffect>
                      <a14:saturation sat="33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4836285" y="1521977"/>
            <a:ext cx="2147763" cy="1508460"/>
          </a:xfrm>
          <a:prstGeom prst="rect">
            <a:avLst/>
          </a:prstGeom>
        </p:spPr>
      </p:pic>
      <p:pic>
        <p:nvPicPr>
          <p:cNvPr id="16" name="Picture 15" descr="A close up of a logo&#10;&#10;Description automatically generated">
            <a:extLst>
              <a:ext uri="{FF2B5EF4-FFF2-40B4-BE49-F238E27FC236}">
                <a16:creationId xmlns:a16="http://schemas.microsoft.com/office/drawing/2014/main" id="{62C3C095-A75B-FA46-8340-27F87D296138}"/>
              </a:ext>
            </a:extLst>
          </p:cNvPr>
          <p:cNvPicPr>
            <a:picLocks noChangeAspect="1"/>
          </p:cNvPicPr>
          <p:nvPr/>
        </p:nvPicPr>
        <p:blipFill>
          <a:blip r:embed="rId18">
            <a:duotone>
              <a:prstClr val="black"/>
              <a:schemeClr val="accent2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19">
                    <a14:imgEffect>
                      <a14:saturation sat="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4267962" y="5070119"/>
            <a:ext cx="1228647" cy="1077702"/>
          </a:xfrm>
          <a:prstGeom prst="rect">
            <a:avLst/>
          </a:prstGeom>
        </p:spPr>
      </p:pic>
      <p:pic>
        <p:nvPicPr>
          <p:cNvPr id="17" name="Picture 16" descr="A close up of a sign&#10;&#10;Description automatically generated">
            <a:extLst>
              <a:ext uri="{FF2B5EF4-FFF2-40B4-BE49-F238E27FC236}">
                <a16:creationId xmlns:a16="http://schemas.microsoft.com/office/drawing/2014/main" id="{EE9CBDBA-A776-AE49-BFC3-1BF3B37FABF2}"/>
              </a:ext>
            </a:extLst>
          </p:cNvPr>
          <p:cNvPicPr>
            <a:picLocks noChangeAspect="1"/>
          </p:cNvPicPr>
          <p:nvPr/>
        </p:nvPicPr>
        <p:blipFill>
          <a:blip r:embed="rId20">
            <a:clrChange>
              <a:clrFrom>
                <a:srgbClr val="ED1C24"/>
              </a:clrFrom>
              <a:clrTo>
                <a:srgbClr val="ED1C24">
                  <a:alpha val="0"/>
                </a:srgbClr>
              </a:clrTo>
            </a:clrChange>
            <a:duotone>
              <a:prstClr val="black"/>
              <a:schemeClr val="accent2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colorTemperature colorTemp="5300"/>
                    </a14:imgEffect>
                    <a14:imgEffect>
                      <a14:saturation sat="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5163161" y="4853116"/>
            <a:ext cx="991662" cy="869831"/>
          </a:xfrm>
          <a:prstGeom prst="rect">
            <a:avLst/>
          </a:prstGeom>
        </p:spPr>
      </p:pic>
      <p:pic>
        <p:nvPicPr>
          <p:cNvPr id="18" name="Picture 17" descr="A close up of a logo&#10;&#10;Description automatically generated">
            <a:extLst>
              <a:ext uri="{FF2B5EF4-FFF2-40B4-BE49-F238E27FC236}">
                <a16:creationId xmlns:a16="http://schemas.microsoft.com/office/drawing/2014/main" id="{62C3C095-A75B-FA46-8340-27F87D296138}"/>
              </a:ext>
            </a:extLst>
          </p:cNvPr>
          <p:cNvPicPr>
            <a:picLocks noChangeAspect="1"/>
          </p:cNvPicPr>
          <p:nvPr/>
        </p:nvPicPr>
        <p:blipFill>
          <a:blip r:embed="rId21">
            <a:duotone>
              <a:prstClr val="black"/>
              <a:schemeClr val="accent1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19">
                    <a14:imgEffect>
                      <a14:colorTemperature colorTemp="11200"/>
                    </a14:imgEffect>
                    <a14:imgEffect>
                      <a14:saturation sat="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429586" y="4439705"/>
            <a:ext cx="1228647" cy="1077702"/>
          </a:xfrm>
          <a:prstGeom prst="rect">
            <a:avLst/>
          </a:prstGeom>
        </p:spPr>
      </p:pic>
      <p:sp>
        <p:nvSpPr>
          <p:cNvPr id="20" name="TextBox 19"/>
          <p:cNvSpPr txBox="1"/>
          <p:nvPr/>
        </p:nvSpPr>
        <p:spPr>
          <a:xfrm>
            <a:off x="710207" y="307233"/>
            <a:ext cx="472611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>
                <a:latin typeface="Comic Sans MS" panose="030F0702030302020204" pitchFamily="66" charset="0"/>
              </a:rPr>
              <a:t>Sorting by colour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972647" y="4776948"/>
            <a:ext cx="695165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Which ones are not sorted correctly?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The </a:t>
            </a:r>
            <a:r>
              <a:rPr lang="en-GB" sz="2800" dirty="0">
                <a:solidFill>
                  <a:schemeClr val="accent2">
                    <a:lumMod val="75000"/>
                  </a:schemeClr>
                </a:solidFill>
                <a:latin typeface="Comic Sans MS" panose="030F0702030302020204" pitchFamily="66" charset="0"/>
              </a:rPr>
              <a:t>brown </a:t>
            </a:r>
            <a:r>
              <a:rPr lang="en-GB" sz="2800" dirty="0">
                <a:latin typeface="Comic Sans MS" panose="030F0702030302020204" pitchFamily="66" charset="0"/>
              </a:rPr>
              <a:t>             and the </a:t>
            </a:r>
            <a:r>
              <a:rPr lang="en-GB" sz="2800" dirty="0">
                <a:solidFill>
                  <a:schemeClr val="accent1">
                    <a:lumMod val="75000"/>
                  </a:schemeClr>
                </a:solidFill>
                <a:latin typeface="Comic Sans MS" panose="030F0702030302020204" pitchFamily="66" charset="0"/>
              </a:rPr>
              <a:t>blue</a:t>
            </a:r>
            <a:r>
              <a:rPr lang="en-GB" sz="2800" dirty="0">
                <a:latin typeface="Comic Sans MS" panose="030F0702030302020204" pitchFamily="66" charset="0"/>
              </a:rPr>
              <a:t> 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2808221" y="5616515"/>
            <a:ext cx="15527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2">
                    <a:lumMod val="75000"/>
                  </a:schemeClr>
                </a:solidFill>
                <a:latin typeface="Comic Sans MS" panose="030F0702030302020204" pitchFamily="66" charset="0"/>
              </a:rPr>
              <a:t>cylinder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6443284" y="5625675"/>
            <a:ext cx="129897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>
                    <a:lumMod val="75000"/>
                  </a:schemeClr>
                </a:solidFill>
                <a:latin typeface="Comic Sans MS" panose="030F0702030302020204" pitchFamily="66" charset="0"/>
              </a:rPr>
              <a:t>cone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4691073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-4.07407E-6 L -0.19375 -0.57083 " pathEditMode="relative" rAng="0" ptsTypes="AA">
                                      <p:cBhvr>
                                        <p:cTn id="4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687" y="-28542"/>
                                    </p:animMotion>
                                  </p:childTnLst>
                                </p:cTn>
                              </p:par>
                              <p:par>
                                <p:cTn id="45" presetID="64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3.7037E-7 L -0.23993 -0.26898 " pathEditMode="relative" rAng="0" ptsTypes="AA">
                                      <p:cBhvr>
                                        <p:cTn id="4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997" y="-13449"/>
                                    </p:animMotion>
                                  </p:childTnLst>
                                </p:cTn>
                              </p:par>
                              <p:par>
                                <p:cTn id="47" presetID="64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4.07407E-6 L -0.00122 -0.17037 " pathEditMode="relative" rAng="0" ptsTypes="AA">
                                      <p:cBhvr>
                                        <p:cTn id="4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9" y="-8519"/>
                                    </p:animMotion>
                                  </p:childTnLst>
                                </p:cTn>
                              </p:par>
                              <p:par>
                                <p:cTn id="49" presetID="64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-3.33333E-6 L -0.45486 -0.46875 " pathEditMode="relative" rAng="0" ptsTypes="AA">
                                      <p:cBhvr>
                                        <p:cTn id="5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2743" y="-23449"/>
                                    </p:animMotion>
                                  </p:childTnLst>
                                </p:cTn>
                              </p:par>
                              <p:par>
                                <p:cTn id="51" presetID="64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 -0.25 E" pathEditMode="relative" ptsTypes="">
                                      <p:cBhvr>
                                        <p:cTn id="5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-2.22222E-6 L -0.05555 -0.32477 " pathEditMode="relative" rAng="0" ptsTypes="AA">
                                      <p:cBhvr>
                                        <p:cTn id="5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778" y="-16250"/>
                                    </p:animMotion>
                                  </p:childTnLst>
                                </p:cTn>
                              </p:par>
                              <p:par>
                                <p:cTn id="57" presetID="64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2.96296E-6 L 0.07952 -0.27269 " pathEditMode="relative" rAng="0" ptsTypes="AA">
                                      <p:cBhvr>
                                        <p:cTn id="5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976" y="-13634"/>
                                    </p:animMotion>
                                  </p:childTnLst>
                                </p:cTn>
                              </p:par>
                              <p:par>
                                <p:cTn id="59" presetID="64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4.07407E-6 L 0.32083 -0.44699 " pathEditMode="relative" rAng="0" ptsTypes="AA">
                                      <p:cBhvr>
                                        <p:cTn id="6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042" y="-22361"/>
                                    </p:animMotion>
                                  </p:childTnLst>
                                </p:cTn>
                              </p:par>
                              <p:par>
                                <p:cTn id="61" presetID="64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-4.07407E-6 L 0.18542 -0.37361 " pathEditMode="relative" rAng="0" ptsTypes="AA">
                                      <p:cBhvr>
                                        <p:cTn id="6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271" y="-18681"/>
                                    </p:animMotion>
                                  </p:childTnLst>
                                </p:cTn>
                              </p:par>
                              <p:par>
                                <p:cTn id="63" presetID="64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022E-16 -4.81481E-6 L -0.04045 -0.20324 " pathEditMode="relative" rAng="0" ptsTypes="AA">
                                      <p:cBhvr>
                                        <p:cTn id="6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31" y="-1016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56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121 -0.17037 L 0.5408 -0.39445 " pathEditMode="relative" rAng="0" ptsTypes="AA">
                                      <p:cBhvr>
                                        <p:cTn id="8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6962" y="-11690"/>
                                    </p:animMotion>
                                  </p:childTnLst>
                                </p:cTn>
                              </p:par>
                              <p:par>
                                <p:cTn id="81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5555 -0.32476 L -0.62274 -0.09097 " pathEditMode="relative" rAng="0" ptsTypes="AA">
                                      <p:cBhvr>
                                        <p:cTn id="8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8368" y="1143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20" grpId="0"/>
      <p:bldP spid="21" grpId="0"/>
      <p:bldP spid="22" grpId="0"/>
      <p:bldP spid="2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932AE7A6-5DD8-4DBB-BA12-48E42EA019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Have a go at questions 1 and 2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216258556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TextBox 44"/>
          <p:cNvSpPr txBox="1"/>
          <p:nvPr/>
        </p:nvSpPr>
        <p:spPr>
          <a:xfrm>
            <a:off x="1525101" y="209034"/>
            <a:ext cx="559654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>
                <a:latin typeface="Comic Sans MS" panose="030F0702030302020204" pitchFamily="66" charset="0"/>
              </a:rPr>
              <a:t>Sorting rules - stacks</a:t>
            </a:r>
          </a:p>
        </p:txBody>
      </p:sp>
      <p:pic>
        <p:nvPicPr>
          <p:cNvPr id="61" name="Picture 60" descr="A picture containing lamp, light&#10;&#10;Description automatically generated">
            <a:extLst>
              <a:ext uri="{FF2B5EF4-FFF2-40B4-BE49-F238E27FC236}">
                <a16:creationId xmlns:a16="http://schemas.microsoft.com/office/drawing/2014/main" id="{1EEEFC3C-78EF-C242-BEDB-154B63D3F60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06158" y="4144979"/>
            <a:ext cx="1255984" cy="1255984"/>
          </a:xfrm>
          <a:prstGeom prst="rect">
            <a:avLst/>
          </a:prstGeom>
        </p:spPr>
      </p:pic>
      <p:pic>
        <p:nvPicPr>
          <p:cNvPr id="62" name="Picture 61" descr="A picture containing screen, table&#10;&#10;Description automatically generated">
            <a:extLst>
              <a:ext uri="{FF2B5EF4-FFF2-40B4-BE49-F238E27FC236}">
                <a16:creationId xmlns:a16="http://schemas.microsoft.com/office/drawing/2014/main" id="{F1B0B691-3B78-6546-AB35-0040F9D7948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4655700">
            <a:off x="2348025" y="4225030"/>
            <a:ext cx="2016750" cy="1614836"/>
          </a:xfrm>
          <a:prstGeom prst="rect">
            <a:avLst/>
          </a:prstGeom>
        </p:spPr>
      </p:pic>
      <p:pic>
        <p:nvPicPr>
          <p:cNvPr id="63" name="Picture 62" descr="A picture containing mug, cup, glass&#10;&#10;Description automatically generated">
            <a:extLst>
              <a:ext uri="{FF2B5EF4-FFF2-40B4-BE49-F238E27FC236}">
                <a16:creationId xmlns:a16="http://schemas.microsoft.com/office/drawing/2014/main" id="{85E72C53-B6D7-7C43-8FE2-1725DD1295D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15990583">
            <a:off x="4441538" y="3466544"/>
            <a:ext cx="1256702" cy="1519404"/>
          </a:xfrm>
          <a:prstGeom prst="rect">
            <a:avLst/>
          </a:prstGeom>
        </p:spPr>
      </p:pic>
      <p:pic>
        <p:nvPicPr>
          <p:cNvPr id="64" name="Picture 63" descr="A close up of a sign&#10;&#10;Description automatically generated">
            <a:extLst>
              <a:ext uri="{FF2B5EF4-FFF2-40B4-BE49-F238E27FC236}">
                <a16:creationId xmlns:a16="http://schemas.microsoft.com/office/drawing/2014/main" id="{EE9CBDBA-A776-AE49-BFC3-1BF3B37FABF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93215" y="3497309"/>
            <a:ext cx="1366370" cy="1366370"/>
          </a:xfrm>
          <a:prstGeom prst="rect">
            <a:avLst/>
          </a:prstGeom>
        </p:spPr>
      </p:pic>
      <p:pic>
        <p:nvPicPr>
          <p:cNvPr id="65" name="Picture 64" descr="A close up of a logo&#10;&#10;Description automatically generated">
            <a:extLst>
              <a:ext uri="{FF2B5EF4-FFF2-40B4-BE49-F238E27FC236}">
                <a16:creationId xmlns:a16="http://schemas.microsoft.com/office/drawing/2014/main" id="{B4C07191-0375-3149-BB52-454E73E24D89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06510" y="4764593"/>
            <a:ext cx="1255984" cy="1255984"/>
          </a:xfrm>
          <a:prstGeom prst="rect">
            <a:avLst/>
          </a:prstGeom>
        </p:spPr>
      </p:pic>
      <p:pic>
        <p:nvPicPr>
          <p:cNvPr id="66" name="Picture 65" descr="A close up of a logo&#10;&#10;Description automatically generated">
            <a:extLst>
              <a:ext uri="{FF2B5EF4-FFF2-40B4-BE49-F238E27FC236}">
                <a16:creationId xmlns:a16="http://schemas.microsoft.com/office/drawing/2014/main" id="{62C3C095-A75B-FA46-8340-27F87D296138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408205" y="4738912"/>
            <a:ext cx="1255984" cy="1255984"/>
          </a:xfrm>
          <a:prstGeom prst="rect">
            <a:avLst/>
          </a:prstGeom>
        </p:spPr>
      </p:pic>
      <p:pic>
        <p:nvPicPr>
          <p:cNvPr id="70" name="Picture 69" descr="A close up of a sign&#10;&#10;Description automatically generated">
            <a:extLst>
              <a:ext uri="{FF2B5EF4-FFF2-40B4-BE49-F238E27FC236}">
                <a16:creationId xmlns:a16="http://schemas.microsoft.com/office/drawing/2014/main" id="{EE9CBDBA-A776-AE49-BFC3-1BF3B37FABF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26554" y="2607048"/>
            <a:ext cx="926570" cy="926570"/>
          </a:xfrm>
          <a:prstGeom prst="rect">
            <a:avLst/>
          </a:prstGeom>
        </p:spPr>
      </p:pic>
      <p:pic>
        <p:nvPicPr>
          <p:cNvPr id="71" name="Picture 70" descr="A close up of a sign&#10;&#10;Description automatically generated">
            <a:extLst>
              <a:ext uri="{FF2B5EF4-FFF2-40B4-BE49-F238E27FC236}">
                <a16:creationId xmlns:a16="http://schemas.microsoft.com/office/drawing/2014/main" id="{EE9CBDBA-A776-AE49-BFC3-1BF3B37FABF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26554" y="2193952"/>
            <a:ext cx="926570" cy="926570"/>
          </a:xfrm>
          <a:prstGeom prst="rect">
            <a:avLst/>
          </a:prstGeom>
        </p:spPr>
      </p:pic>
      <p:pic>
        <p:nvPicPr>
          <p:cNvPr id="72" name="Picture 71" descr="A close up of a sign&#10;&#10;Description automatically generated">
            <a:extLst>
              <a:ext uri="{FF2B5EF4-FFF2-40B4-BE49-F238E27FC236}">
                <a16:creationId xmlns:a16="http://schemas.microsoft.com/office/drawing/2014/main" id="{EE9CBDBA-A776-AE49-BFC3-1BF3B37FABF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26554" y="1752314"/>
            <a:ext cx="926570" cy="926570"/>
          </a:xfrm>
          <a:prstGeom prst="rect">
            <a:avLst/>
          </a:prstGeom>
        </p:spPr>
      </p:pic>
      <p:pic>
        <p:nvPicPr>
          <p:cNvPr id="73" name="Picture 72" descr="A close up of a sign&#10;&#10;Description automatically generated">
            <a:extLst>
              <a:ext uri="{FF2B5EF4-FFF2-40B4-BE49-F238E27FC236}">
                <a16:creationId xmlns:a16="http://schemas.microsoft.com/office/drawing/2014/main" id="{EE9CBDBA-A776-AE49-BFC3-1BF3B37FABF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26554" y="1298340"/>
            <a:ext cx="926570" cy="926570"/>
          </a:xfrm>
          <a:prstGeom prst="rect">
            <a:avLst/>
          </a:prstGeom>
        </p:spPr>
      </p:pic>
      <p:pic>
        <p:nvPicPr>
          <p:cNvPr id="74" name="Picture 73" descr="A close up of a sign&#10;&#10;Description automatically generated">
            <a:extLst>
              <a:ext uri="{FF2B5EF4-FFF2-40B4-BE49-F238E27FC236}">
                <a16:creationId xmlns:a16="http://schemas.microsoft.com/office/drawing/2014/main" id="{EE9CBDBA-A776-AE49-BFC3-1BF3B37FABF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26554" y="861019"/>
            <a:ext cx="926570" cy="926570"/>
          </a:xfrm>
          <a:prstGeom prst="rect">
            <a:avLst/>
          </a:prstGeom>
        </p:spPr>
      </p:pic>
      <p:pic>
        <p:nvPicPr>
          <p:cNvPr id="78" name="Picture 77" descr="A picture containing screen, table&#10;&#10;Description automatically generated">
            <a:extLst>
              <a:ext uri="{FF2B5EF4-FFF2-40B4-BE49-F238E27FC236}">
                <a16:creationId xmlns:a16="http://schemas.microsoft.com/office/drawing/2014/main" id="{F1B0B691-3B78-6546-AB35-0040F9D7948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623147" y="2439996"/>
            <a:ext cx="1423284" cy="1139640"/>
          </a:xfrm>
          <a:prstGeom prst="rect">
            <a:avLst/>
          </a:prstGeom>
        </p:spPr>
      </p:pic>
      <p:pic>
        <p:nvPicPr>
          <p:cNvPr id="79" name="Picture 78" descr="A picture containing screen, table&#10;&#10;Description automatically generated">
            <a:extLst>
              <a:ext uri="{FF2B5EF4-FFF2-40B4-BE49-F238E27FC236}">
                <a16:creationId xmlns:a16="http://schemas.microsoft.com/office/drawing/2014/main" id="{F1B0B691-3B78-6546-AB35-0040F9D7948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623147" y="2022576"/>
            <a:ext cx="1423284" cy="1139640"/>
          </a:xfrm>
          <a:prstGeom prst="rect">
            <a:avLst/>
          </a:prstGeom>
        </p:spPr>
      </p:pic>
      <p:pic>
        <p:nvPicPr>
          <p:cNvPr id="80" name="Picture 79" descr="A picture containing screen, table&#10;&#10;Description automatically generated">
            <a:extLst>
              <a:ext uri="{FF2B5EF4-FFF2-40B4-BE49-F238E27FC236}">
                <a16:creationId xmlns:a16="http://schemas.microsoft.com/office/drawing/2014/main" id="{F1B0B691-3B78-6546-AB35-0040F9D7948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623147" y="1605156"/>
            <a:ext cx="1423284" cy="1139640"/>
          </a:xfrm>
          <a:prstGeom prst="rect">
            <a:avLst/>
          </a:prstGeom>
        </p:spPr>
      </p:pic>
      <p:pic>
        <p:nvPicPr>
          <p:cNvPr id="81" name="Picture 80" descr="A picture containing screen, table&#10;&#10;Description automatically generated">
            <a:extLst>
              <a:ext uri="{FF2B5EF4-FFF2-40B4-BE49-F238E27FC236}">
                <a16:creationId xmlns:a16="http://schemas.microsoft.com/office/drawing/2014/main" id="{F1B0B691-3B78-6546-AB35-0040F9D7948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623147" y="1187736"/>
            <a:ext cx="1423284" cy="1139640"/>
          </a:xfrm>
          <a:prstGeom prst="rect">
            <a:avLst/>
          </a:prstGeom>
        </p:spPr>
      </p:pic>
      <p:pic>
        <p:nvPicPr>
          <p:cNvPr id="82" name="Picture 81" descr="A close up of a logo&#10;&#10;Description automatically generated">
            <a:extLst>
              <a:ext uri="{FF2B5EF4-FFF2-40B4-BE49-F238E27FC236}">
                <a16:creationId xmlns:a16="http://schemas.microsoft.com/office/drawing/2014/main" id="{B4C07191-0375-3149-BB52-454E73E24D89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623017" y="2534179"/>
            <a:ext cx="1066189" cy="1066189"/>
          </a:xfrm>
          <a:prstGeom prst="rect">
            <a:avLst/>
          </a:prstGeom>
        </p:spPr>
      </p:pic>
      <p:pic>
        <p:nvPicPr>
          <p:cNvPr id="83" name="Picture 82" descr="A close up of a logo&#10;&#10;Description automatically generated">
            <a:extLst>
              <a:ext uri="{FF2B5EF4-FFF2-40B4-BE49-F238E27FC236}">
                <a16:creationId xmlns:a16="http://schemas.microsoft.com/office/drawing/2014/main" id="{B4C07191-0375-3149-BB52-454E73E24D89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637485" y="1728827"/>
            <a:ext cx="1066189" cy="1066189"/>
          </a:xfrm>
          <a:prstGeom prst="rect">
            <a:avLst/>
          </a:prstGeom>
        </p:spPr>
      </p:pic>
      <p:pic>
        <p:nvPicPr>
          <p:cNvPr id="84" name="Picture 83" descr="A picture containing mug, cup, glass&#10;&#10;Description automatically generated">
            <a:extLst>
              <a:ext uri="{FF2B5EF4-FFF2-40B4-BE49-F238E27FC236}">
                <a16:creationId xmlns:a16="http://schemas.microsoft.com/office/drawing/2014/main" id="{85E72C53-B6D7-7C43-8FE2-1725DD1295D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15990583">
            <a:off x="4095338" y="2758024"/>
            <a:ext cx="708126" cy="856153"/>
          </a:xfrm>
          <a:prstGeom prst="rect">
            <a:avLst/>
          </a:prstGeom>
        </p:spPr>
      </p:pic>
      <p:pic>
        <p:nvPicPr>
          <p:cNvPr id="85" name="Picture 84" descr="A picture containing mug, cup, glass&#10;&#10;Description automatically generated">
            <a:extLst>
              <a:ext uri="{FF2B5EF4-FFF2-40B4-BE49-F238E27FC236}">
                <a16:creationId xmlns:a16="http://schemas.microsoft.com/office/drawing/2014/main" id="{85E72C53-B6D7-7C43-8FE2-1725DD1295D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15990583">
            <a:off x="4096852" y="2262797"/>
            <a:ext cx="708126" cy="856153"/>
          </a:xfrm>
          <a:prstGeom prst="rect">
            <a:avLst/>
          </a:prstGeom>
        </p:spPr>
      </p:pic>
      <p:pic>
        <p:nvPicPr>
          <p:cNvPr id="86" name="Picture 85" descr="A picture containing mug, cup, glass&#10;&#10;Description automatically generated">
            <a:extLst>
              <a:ext uri="{FF2B5EF4-FFF2-40B4-BE49-F238E27FC236}">
                <a16:creationId xmlns:a16="http://schemas.microsoft.com/office/drawing/2014/main" id="{85E72C53-B6D7-7C43-8FE2-1725DD1295D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925383" y="2657658"/>
            <a:ext cx="708126" cy="856152"/>
          </a:xfrm>
          <a:prstGeom prst="rect">
            <a:avLst/>
          </a:prstGeom>
        </p:spPr>
      </p:pic>
      <p:pic>
        <p:nvPicPr>
          <p:cNvPr id="87" name="Picture 86" descr="A picture containing mug, cup, glass&#10;&#10;Description automatically generated">
            <a:extLst>
              <a:ext uri="{FF2B5EF4-FFF2-40B4-BE49-F238E27FC236}">
                <a16:creationId xmlns:a16="http://schemas.microsoft.com/office/drawing/2014/main" id="{85E72C53-B6D7-7C43-8FE2-1725DD1295D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923599" y="2087054"/>
            <a:ext cx="708126" cy="856152"/>
          </a:xfrm>
          <a:prstGeom prst="rect">
            <a:avLst/>
          </a:prstGeom>
        </p:spPr>
      </p:pic>
      <p:pic>
        <p:nvPicPr>
          <p:cNvPr id="88" name="Picture 87" descr="A picture containing mug, cup, glass&#10;&#10;Description automatically generated">
            <a:extLst>
              <a:ext uri="{FF2B5EF4-FFF2-40B4-BE49-F238E27FC236}">
                <a16:creationId xmlns:a16="http://schemas.microsoft.com/office/drawing/2014/main" id="{85E72C53-B6D7-7C43-8FE2-1725DD1295D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921815" y="1535619"/>
            <a:ext cx="708126" cy="856152"/>
          </a:xfrm>
          <a:prstGeom prst="rect">
            <a:avLst/>
          </a:prstGeom>
        </p:spPr>
      </p:pic>
      <p:pic>
        <p:nvPicPr>
          <p:cNvPr id="89" name="Picture 88" descr="A picture containing lamp, light&#10;&#10;Description automatically generated">
            <a:extLst>
              <a:ext uri="{FF2B5EF4-FFF2-40B4-BE49-F238E27FC236}">
                <a16:creationId xmlns:a16="http://schemas.microsoft.com/office/drawing/2014/main" id="{1EEEFC3C-78EF-C242-BEDB-154B63D3F60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92958" y="2775675"/>
            <a:ext cx="780790" cy="780790"/>
          </a:xfrm>
          <a:prstGeom prst="rect">
            <a:avLst/>
          </a:prstGeom>
        </p:spPr>
      </p:pic>
      <p:pic>
        <p:nvPicPr>
          <p:cNvPr id="90" name="Picture 89" descr="A picture containing lamp, light&#10;&#10;Description automatically generated">
            <a:extLst>
              <a:ext uri="{FF2B5EF4-FFF2-40B4-BE49-F238E27FC236}">
                <a16:creationId xmlns:a16="http://schemas.microsoft.com/office/drawing/2014/main" id="{1EEEFC3C-78EF-C242-BEDB-154B63D3F60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03407" y="2212398"/>
            <a:ext cx="780790" cy="780790"/>
          </a:xfrm>
          <a:prstGeom prst="rect">
            <a:avLst/>
          </a:prstGeom>
        </p:spPr>
      </p:pic>
      <p:pic>
        <p:nvPicPr>
          <p:cNvPr id="92" name="Picture 91" descr="A close up of a logo&#10;&#10;Description automatically generated">
            <a:extLst>
              <a:ext uri="{FF2B5EF4-FFF2-40B4-BE49-F238E27FC236}">
                <a16:creationId xmlns:a16="http://schemas.microsoft.com/office/drawing/2014/main" id="{62C3C095-A75B-FA46-8340-27F87D296138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880657" y="2657272"/>
            <a:ext cx="922364" cy="922364"/>
          </a:xfrm>
          <a:prstGeom prst="rect">
            <a:avLst/>
          </a:prstGeom>
        </p:spPr>
      </p:pic>
      <p:pic>
        <p:nvPicPr>
          <p:cNvPr id="93" name="Picture 92" descr="A close up of a logo&#10;&#10;Description automatically generated">
            <a:extLst>
              <a:ext uri="{FF2B5EF4-FFF2-40B4-BE49-F238E27FC236}">
                <a16:creationId xmlns:a16="http://schemas.microsoft.com/office/drawing/2014/main" id="{62C3C095-A75B-FA46-8340-27F87D296138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894020" y="1963695"/>
            <a:ext cx="922364" cy="922364"/>
          </a:xfrm>
          <a:prstGeom prst="rect">
            <a:avLst/>
          </a:prstGeom>
        </p:spPr>
      </p:pic>
      <p:sp>
        <p:nvSpPr>
          <p:cNvPr id="95" name="L-shape 15">
            <a:extLst>
              <a:ext uri="{FF2B5EF4-FFF2-40B4-BE49-F238E27FC236}">
                <a16:creationId xmlns:a16="http://schemas.microsoft.com/office/drawing/2014/main" id="{4E0D86A1-D1DB-A443-AB0C-7CB45FC98BC6}"/>
              </a:ext>
            </a:extLst>
          </p:cNvPr>
          <p:cNvSpPr/>
          <p:nvPr/>
        </p:nvSpPr>
        <p:spPr>
          <a:xfrm rot="18884358">
            <a:off x="1071694" y="3960683"/>
            <a:ext cx="1101040" cy="555614"/>
          </a:xfrm>
          <a:prstGeom prst="corner">
            <a:avLst>
              <a:gd name="adj1" fmla="val 41260"/>
              <a:gd name="adj2" fmla="val 40107"/>
            </a:avLst>
          </a:prstGeom>
          <a:solidFill>
            <a:srgbClr val="00B05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6" name="Cross 95">
            <a:extLst>
              <a:ext uri="{FF2B5EF4-FFF2-40B4-BE49-F238E27FC236}">
                <a16:creationId xmlns:a16="http://schemas.microsoft.com/office/drawing/2014/main" id="{F58C304A-2BD4-874B-B744-1B3864AC32B7}"/>
              </a:ext>
            </a:extLst>
          </p:cNvPr>
          <p:cNvSpPr/>
          <p:nvPr/>
        </p:nvSpPr>
        <p:spPr>
          <a:xfrm rot="18884358">
            <a:off x="595525" y="5020008"/>
            <a:ext cx="936000" cy="936000"/>
          </a:xfrm>
          <a:prstGeom prst="plus">
            <a:avLst>
              <a:gd name="adj" fmla="val 35128"/>
            </a:avLst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7" name="L-shape 15">
            <a:extLst>
              <a:ext uri="{FF2B5EF4-FFF2-40B4-BE49-F238E27FC236}">
                <a16:creationId xmlns:a16="http://schemas.microsoft.com/office/drawing/2014/main" id="{4E0D86A1-D1DB-A443-AB0C-7CB45FC98BC6}"/>
              </a:ext>
            </a:extLst>
          </p:cNvPr>
          <p:cNvSpPr/>
          <p:nvPr/>
        </p:nvSpPr>
        <p:spPr>
          <a:xfrm rot="18884358">
            <a:off x="2603534" y="4824445"/>
            <a:ext cx="1101040" cy="555614"/>
          </a:xfrm>
          <a:prstGeom prst="corner">
            <a:avLst>
              <a:gd name="adj1" fmla="val 41260"/>
              <a:gd name="adj2" fmla="val 40107"/>
            </a:avLst>
          </a:prstGeom>
          <a:solidFill>
            <a:srgbClr val="00B05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8" name="L-shape 15">
            <a:extLst>
              <a:ext uri="{FF2B5EF4-FFF2-40B4-BE49-F238E27FC236}">
                <a16:creationId xmlns:a16="http://schemas.microsoft.com/office/drawing/2014/main" id="{4E0D86A1-D1DB-A443-AB0C-7CB45FC98BC6}"/>
              </a:ext>
            </a:extLst>
          </p:cNvPr>
          <p:cNvSpPr/>
          <p:nvPr/>
        </p:nvSpPr>
        <p:spPr>
          <a:xfrm rot="18884358">
            <a:off x="4763746" y="3811682"/>
            <a:ext cx="1101040" cy="555614"/>
          </a:xfrm>
          <a:prstGeom prst="corner">
            <a:avLst>
              <a:gd name="adj1" fmla="val 41260"/>
              <a:gd name="adj2" fmla="val 40107"/>
            </a:avLst>
          </a:prstGeom>
          <a:solidFill>
            <a:srgbClr val="00B05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Cross 39">
            <a:extLst>
              <a:ext uri="{FF2B5EF4-FFF2-40B4-BE49-F238E27FC236}">
                <a16:creationId xmlns:a16="http://schemas.microsoft.com/office/drawing/2014/main" id="{F58C304A-2BD4-874B-B744-1B3864AC32B7}"/>
              </a:ext>
            </a:extLst>
          </p:cNvPr>
          <p:cNvSpPr/>
          <p:nvPr/>
        </p:nvSpPr>
        <p:spPr>
          <a:xfrm rot="18884358">
            <a:off x="5626357" y="4939441"/>
            <a:ext cx="936000" cy="936000"/>
          </a:xfrm>
          <a:prstGeom prst="plus">
            <a:avLst>
              <a:gd name="adj" fmla="val 34727"/>
            </a:avLst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Cross 41">
            <a:extLst>
              <a:ext uri="{FF2B5EF4-FFF2-40B4-BE49-F238E27FC236}">
                <a16:creationId xmlns:a16="http://schemas.microsoft.com/office/drawing/2014/main" id="{F58C304A-2BD4-874B-B744-1B3864AC32B7}"/>
              </a:ext>
            </a:extLst>
          </p:cNvPr>
          <p:cNvSpPr/>
          <p:nvPr/>
        </p:nvSpPr>
        <p:spPr>
          <a:xfrm rot="18884358">
            <a:off x="7181566" y="4431681"/>
            <a:ext cx="936000" cy="936000"/>
          </a:xfrm>
          <a:prstGeom prst="plus">
            <a:avLst>
              <a:gd name="adj" fmla="val 36502"/>
            </a:avLst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6" name="Picture 35" descr="A close up of a logo&#10;&#10;Description automatically generated">
            <a:extLst>
              <a:ext uri="{FF2B5EF4-FFF2-40B4-BE49-F238E27FC236}">
                <a16:creationId xmlns:a16="http://schemas.microsoft.com/office/drawing/2014/main" id="{62C3C095-A75B-FA46-8340-27F87D296138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887339" y="2663955"/>
            <a:ext cx="922364" cy="922364"/>
          </a:xfrm>
          <a:prstGeom prst="rect">
            <a:avLst/>
          </a:prstGeom>
        </p:spPr>
      </p:pic>
      <p:pic>
        <p:nvPicPr>
          <p:cNvPr id="37" name="Picture 36" descr="A picture containing lamp, light&#10;&#10;Description automatically generated">
            <a:extLst>
              <a:ext uri="{FF2B5EF4-FFF2-40B4-BE49-F238E27FC236}">
                <a16:creationId xmlns:a16="http://schemas.microsoft.com/office/drawing/2014/main" id="{1EEEFC3C-78EF-C242-BEDB-154B63D3F60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13856" y="2784778"/>
            <a:ext cx="780790" cy="78079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109406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6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56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822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78">
                                          <p:stCondLst>
                                            <p:cond delay="1822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664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4" dur="26">
                                          <p:stCondLst>
                                            <p:cond delay="62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5" dur="166" decel="50000">
                                          <p:stCondLst>
                                            <p:cond delay="646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26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08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9" dur="1822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178">
                                          <p:stCondLst>
                                            <p:cond delay="1822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664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16" dur="26">
                                          <p:stCondLst>
                                            <p:cond delay="62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17" dur="166" decel="50000">
                                          <p:stCondLst>
                                            <p:cond delay="646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1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2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2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5" fill="hold">
                      <p:stCondLst>
                        <p:cond delay="indefinite"/>
                      </p:stCondLst>
                      <p:childTnLst>
                        <p:par>
                          <p:cTn id="126" fill="hold">
                            <p:stCondLst>
                              <p:cond delay="0"/>
                            </p:stCondLst>
                            <p:childTnLst>
                              <p:par>
                                <p:cTn id="1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>
                      <p:stCondLst>
                        <p:cond delay="indefinite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" fill="hold">
                      <p:stCondLst>
                        <p:cond delay="indefinite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7" fill="hold">
                      <p:stCondLst>
                        <p:cond delay="indefinite"/>
                      </p:stCondLst>
                      <p:childTnLst>
                        <p:par>
                          <p:cTn id="138" fill="hold">
                            <p:stCondLst>
                              <p:cond delay="0"/>
                            </p:stCondLst>
                            <p:childTnLst>
                              <p:par>
                                <p:cTn id="1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1" fill="hold">
                      <p:stCondLst>
                        <p:cond delay="indefinite"/>
                      </p:stCondLst>
                      <p:childTnLst>
                        <p:par>
                          <p:cTn id="142" fill="hold">
                            <p:stCondLst>
                              <p:cond delay="0"/>
                            </p:stCondLst>
                            <p:childTnLst>
                              <p:par>
                                <p:cTn id="14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5" fill="hold">
                      <p:stCondLst>
                        <p:cond delay="indefinite"/>
                      </p:stCondLst>
                      <p:childTnLst>
                        <p:par>
                          <p:cTn id="146" fill="hold">
                            <p:stCondLst>
                              <p:cond delay="0"/>
                            </p:stCondLst>
                            <p:childTnLst>
                              <p:par>
                                <p:cTn id="14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9" fill="hold">
                      <p:stCondLst>
                        <p:cond delay="indefinite"/>
                      </p:stCondLst>
                      <p:childTnLst>
                        <p:par>
                          <p:cTn id="150" fill="hold">
                            <p:stCondLst>
                              <p:cond delay="0"/>
                            </p:stCondLst>
                            <p:childTnLst>
                              <p:par>
                                <p:cTn id="151" presetID="26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52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3" dur="1822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178">
                                          <p:stCondLst>
                                            <p:cond delay="1822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664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60" dur="26">
                                          <p:stCondLst>
                                            <p:cond delay="62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61" dur="166" decel="50000">
                                          <p:stCondLst>
                                            <p:cond delay="646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6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6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6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6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6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170" dur="20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1" fill="hold">
                      <p:stCondLst>
                        <p:cond delay="indefinite"/>
                      </p:stCondLst>
                      <p:childTnLst>
                        <p:par>
                          <p:cTn id="172" fill="hold">
                            <p:stCondLst>
                              <p:cond delay="0"/>
                            </p:stCondLst>
                            <p:childTnLst>
                              <p:par>
                                <p:cTn id="17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5" fill="hold">
                      <p:stCondLst>
                        <p:cond delay="indefinite"/>
                      </p:stCondLst>
                      <p:childTnLst>
                        <p:par>
                          <p:cTn id="176" fill="hold">
                            <p:stCondLst>
                              <p:cond delay="0"/>
                            </p:stCondLst>
                            <p:childTnLst>
                              <p:par>
                                <p:cTn id="17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9" fill="hold">
                            <p:stCondLst>
                              <p:cond delay="0"/>
                            </p:stCondLst>
                            <p:childTnLst>
                              <p:par>
                                <p:cTn id="180" presetID="35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313 4.44444E-6 L -0.57778 -0.31945 " pathEditMode="relative" rAng="0" ptsTypes="AA">
                                      <p:cBhvr>
                                        <p:cTn id="181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9045" y="-1597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2" fill="hold">
                      <p:stCondLst>
                        <p:cond delay="indefinite"/>
                      </p:stCondLst>
                      <p:childTnLst>
                        <p:par>
                          <p:cTn id="183" fill="hold">
                            <p:stCondLst>
                              <p:cond delay="0"/>
                            </p:stCondLst>
                            <p:childTnLst>
                              <p:par>
                                <p:cTn id="18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6" fill="hold">
                      <p:stCondLst>
                        <p:cond delay="indefinite"/>
                      </p:stCondLst>
                      <p:childTnLst>
                        <p:par>
                          <p:cTn id="187" fill="hold">
                            <p:stCondLst>
                              <p:cond delay="0"/>
                            </p:stCondLst>
                            <p:childTnLst>
                              <p:par>
                                <p:cTn id="18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0" fill="hold">
                      <p:stCondLst>
                        <p:cond delay="indefinite"/>
                      </p:stCondLst>
                      <p:childTnLst>
                        <p:par>
                          <p:cTn id="191" fill="hold">
                            <p:stCondLst>
                              <p:cond delay="0"/>
                            </p:stCondLst>
                            <p:childTnLst>
                              <p:par>
                                <p:cTn id="192" presetID="26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93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4" dur="1822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178">
                                          <p:stCondLst>
                                            <p:cond delay="1822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6" dur="664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0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01" dur="26">
                                          <p:stCondLst>
                                            <p:cond delay="62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02" dur="166" decel="50000">
                                          <p:stCondLst>
                                            <p:cond delay="646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0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0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211" dur="20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2" fill="hold">
                      <p:stCondLst>
                        <p:cond delay="indefinite"/>
                      </p:stCondLst>
                      <p:childTnLst>
                        <p:par>
                          <p:cTn id="213" fill="hold">
                            <p:stCondLst>
                              <p:cond delay="0"/>
                            </p:stCondLst>
                            <p:childTnLst>
                              <p:par>
                                <p:cTn id="2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6" fill="hold">
                      <p:stCondLst>
                        <p:cond delay="indefinite"/>
                      </p:stCondLst>
                      <p:childTnLst>
                        <p:par>
                          <p:cTn id="217" fill="hold">
                            <p:stCondLst>
                              <p:cond delay="0"/>
                            </p:stCondLst>
                            <p:childTnLst>
                              <p:par>
                                <p:cTn id="21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0" fill="hold">
                            <p:stCondLst>
                              <p:cond delay="0"/>
                            </p:stCondLst>
                            <p:childTnLst>
                              <p:par>
                                <p:cTn id="221" presetID="35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-2.96296E-6 L -0.25469 -0.24352 " pathEditMode="relative" rAng="0" ptsTypes="AA">
                                      <p:cBhvr>
                                        <p:cTn id="222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743" y="-1217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" grpId="0"/>
      <p:bldP spid="95" grpId="0" animBg="1"/>
      <p:bldP spid="96" grpId="0" animBg="1"/>
      <p:bldP spid="97" grpId="0" animBg="1"/>
      <p:bldP spid="98" grpId="0" animBg="1"/>
      <p:bldP spid="40" grpId="0" animBg="1"/>
      <p:bldP spid="42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TextBox 44"/>
          <p:cNvSpPr txBox="1"/>
          <p:nvPr/>
        </p:nvSpPr>
        <p:spPr>
          <a:xfrm>
            <a:off x="2159278" y="259611"/>
            <a:ext cx="523126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>
                <a:latin typeface="Comic Sans MS" panose="030F0702030302020204" pitchFamily="66" charset="0"/>
              </a:rPr>
              <a:t>Sorting rules - rolls</a:t>
            </a:r>
          </a:p>
        </p:txBody>
      </p:sp>
      <p:pic>
        <p:nvPicPr>
          <p:cNvPr id="28" name="Picture 27" descr="A picture containing lamp, light&#10;&#10;Description automatically generated">
            <a:extLst>
              <a:ext uri="{FF2B5EF4-FFF2-40B4-BE49-F238E27FC236}">
                <a16:creationId xmlns:a16="http://schemas.microsoft.com/office/drawing/2014/main" id="{1EEEFC3C-78EF-C242-BEDB-154B63D3F60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5435" y="4818747"/>
            <a:ext cx="1600200" cy="1600200"/>
          </a:xfrm>
          <a:prstGeom prst="rect">
            <a:avLst/>
          </a:prstGeom>
        </p:spPr>
      </p:pic>
      <p:pic>
        <p:nvPicPr>
          <p:cNvPr id="29" name="Picture 28" descr="A picture containing screen, table&#10;&#10;Description automatically generated">
            <a:extLst>
              <a:ext uri="{FF2B5EF4-FFF2-40B4-BE49-F238E27FC236}">
                <a16:creationId xmlns:a16="http://schemas.microsoft.com/office/drawing/2014/main" id="{F1B0B691-3B78-6546-AB35-0040F9D7948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6971275">
            <a:off x="707982" y="2640401"/>
            <a:ext cx="2569464" cy="2057400"/>
          </a:xfrm>
          <a:prstGeom prst="rect">
            <a:avLst/>
          </a:prstGeom>
        </p:spPr>
      </p:pic>
      <p:pic>
        <p:nvPicPr>
          <p:cNvPr id="32" name="Picture 31" descr="A picture containing mug, cup, glass&#10;&#10;Description automatically generated">
            <a:extLst>
              <a:ext uri="{FF2B5EF4-FFF2-40B4-BE49-F238E27FC236}">
                <a16:creationId xmlns:a16="http://schemas.microsoft.com/office/drawing/2014/main" id="{85E72C53-B6D7-7C43-8FE2-1725DD1295D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15990583">
            <a:off x="3526009" y="2284089"/>
            <a:ext cx="1601117" cy="1935814"/>
          </a:xfrm>
          <a:prstGeom prst="rect">
            <a:avLst/>
          </a:prstGeom>
        </p:spPr>
      </p:pic>
      <p:pic>
        <p:nvPicPr>
          <p:cNvPr id="33" name="Picture 32" descr="A close up of a sign&#10;&#10;Description automatically generated">
            <a:extLst>
              <a:ext uri="{FF2B5EF4-FFF2-40B4-BE49-F238E27FC236}">
                <a16:creationId xmlns:a16="http://schemas.microsoft.com/office/drawing/2014/main" id="{EE9CBDBA-A776-AE49-BFC3-1BF3B37FABF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106683" y="2766713"/>
            <a:ext cx="1740837" cy="1740837"/>
          </a:xfrm>
          <a:prstGeom prst="rect">
            <a:avLst/>
          </a:prstGeom>
        </p:spPr>
      </p:pic>
      <p:pic>
        <p:nvPicPr>
          <p:cNvPr id="37" name="Picture 36" descr="A close up of a logo&#10;&#10;Description automatically generated">
            <a:extLst>
              <a:ext uri="{FF2B5EF4-FFF2-40B4-BE49-F238E27FC236}">
                <a16:creationId xmlns:a16="http://schemas.microsoft.com/office/drawing/2014/main" id="{B4C07191-0375-3149-BB52-454E73E24D89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125426" y="4494275"/>
            <a:ext cx="1600200" cy="1600200"/>
          </a:xfrm>
          <a:prstGeom prst="rect">
            <a:avLst/>
          </a:prstGeom>
        </p:spPr>
      </p:pic>
      <p:pic>
        <p:nvPicPr>
          <p:cNvPr id="43" name="Picture 42" descr="A close up of a logo&#10;&#10;Description automatically generated">
            <a:extLst>
              <a:ext uri="{FF2B5EF4-FFF2-40B4-BE49-F238E27FC236}">
                <a16:creationId xmlns:a16="http://schemas.microsoft.com/office/drawing/2014/main" id="{62C3C095-A75B-FA46-8340-27F87D296138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808655" y="4234256"/>
            <a:ext cx="1600200" cy="1600200"/>
          </a:xfrm>
          <a:prstGeom prst="rect">
            <a:avLst/>
          </a:prstGeom>
        </p:spPr>
      </p:pic>
      <p:sp>
        <p:nvSpPr>
          <p:cNvPr id="49" name="L-shape 15">
            <a:extLst>
              <a:ext uri="{FF2B5EF4-FFF2-40B4-BE49-F238E27FC236}">
                <a16:creationId xmlns:a16="http://schemas.microsoft.com/office/drawing/2014/main" id="{4E0D86A1-D1DB-A443-AB0C-7CB45FC98BC6}"/>
              </a:ext>
            </a:extLst>
          </p:cNvPr>
          <p:cNvSpPr/>
          <p:nvPr/>
        </p:nvSpPr>
        <p:spPr>
          <a:xfrm rot="18884358">
            <a:off x="1628862" y="1318068"/>
            <a:ext cx="1553317" cy="707886"/>
          </a:xfrm>
          <a:prstGeom prst="corner">
            <a:avLst>
              <a:gd name="adj1" fmla="val 41260"/>
              <a:gd name="adj2" fmla="val 40107"/>
            </a:avLst>
          </a:prstGeom>
          <a:solidFill>
            <a:srgbClr val="00B05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0" name="Cross 49">
            <a:extLst>
              <a:ext uri="{FF2B5EF4-FFF2-40B4-BE49-F238E27FC236}">
                <a16:creationId xmlns:a16="http://schemas.microsoft.com/office/drawing/2014/main" id="{F58C304A-2BD4-874B-B744-1B3864AC32B7}"/>
              </a:ext>
            </a:extLst>
          </p:cNvPr>
          <p:cNvSpPr/>
          <p:nvPr/>
        </p:nvSpPr>
        <p:spPr>
          <a:xfrm rot="18884358">
            <a:off x="6251684" y="1079797"/>
            <a:ext cx="1479316" cy="1484481"/>
          </a:xfrm>
          <a:prstGeom prst="plus">
            <a:avLst>
              <a:gd name="adj" fmla="val 39362"/>
            </a:avLst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1" name="Cross 50">
            <a:extLst>
              <a:ext uri="{FF2B5EF4-FFF2-40B4-BE49-F238E27FC236}">
                <a16:creationId xmlns:a16="http://schemas.microsoft.com/office/drawing/2014/main" id="{F58C304A-2BD4-874B-B744-1B3864AC32B7}"/>
              </a:ext>
            </a:extLst>
          </p:cNvPr>
          <p:cNvSpPr/>
          <p:nvPr/>
        </p:nvSpPr>
        <p:spPr>
          <a:xfrm rot="18884358">
            <a:off x="1253057" y="2910259"/>
            <a:ext cx="1479316" cy="1484481"/>
          </a:xfrm>
          <a:prstGeom prst="plus">
            <a:avLst>
              <a:gd name="adj" fmla="val 39643"/>
            </a:avLst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3" name="Cross 52">
            <a:extLst>
              <a:ext uri="{FF2B5EF4-FFF2-40B4-BE49-F238E27FC236}">
                <a16:creationId xmlns:a16="http://schemas.microsoft.com/office/drawing/2014/main" id="{F58C304A-2BD4-874B-B744-1B3864AC32B7}"/>
              </a:ext>
            </a:extLst>
          </p:cNvPr>
          <p:cNvSpPr/>
          <p:nvPr/>
        </p:nvSpPr>
        <p:spPr>
          <a:xfrm rot="18884358">
            <a:off x="2853387" y="4414916"/>
            <a:ext cx="1479316" cy="1484481"/>
          </a:xfrm>
          <a:prstGeom prst="plus">
            <a:avLst>
              <a:gd name="adj" fmla="val 38234"/>
            </a:avLst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4" name="L-shape 15">
            <a:extLst>
              <a:ext uri="{FF2B5EF4-FFF2-40B4-BE49-F238E27FC236}">
                <a16:creationId xmlns:a16="http://schemas.microsoft.com/office/drawing/2014/main" id="{4E0D86A1-D1DB-A443-AB0C-7CB45FC98BC6}"/>
              </a:ext>
            </a:extLst>
          </p:cNvPr>
          <p:cNvSpPr/>
          <p:nvPr/>
        </p:nvSpPr>
        <p:spPr>
          <a:xfrm rot="18884358">
            <a:off x="3646055" y="2703467"/>
            <a:ext cx="1553317" cy="707886"/>
          </a:xfrm>
          <a:prstGeom prst="corner">
            <a:avLst>
              <a:gd name="adj1" fmla="val 41260"/>
              <a:gd name="adj2" fmla="val 40107"/>
            </a:avLst>
          </a:prstGeom>
          <a:solidFill>
            <a:srgbClr val="00B05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5" name="L-shape 15">
            <a:extLst>
              <a:ext uri="{FF2B5EF4-FFF2-40B4-BE49-F238E27FC236}">
                <a16:creationId xmlns:a16="http://schemas.microsoft.com/office/drawing/2014/main" id="{4E0D86A1-D1DB-A443-AB0C-7CB45FC98BC6}"/>
              </a:ext>
            </a:extLst>
          </p:cNvPr>
          <p:cNvSpPr/>
          <p:nvPr/>
        </p:nvSpPr>
        <p:spPr>
          <a:xfrm rot="18884358">
            <a:off x="697741" y="5215954"/>
            <a:ext cx="1553317" cy="707886"/>
          </a:xfrm>
          <a:prstGeom prst="corner">
            <a:avLst>
              <a:gd name="adj1" fmla="val 41260"/>
              <a:gd name="adj2" fmla="val 43056"/>
            </a:avLst>
          </a:prstGeom>
          <a:solidFill>
            <a:srgbClr val="00B05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6" name="Cross 55">
            <a:extLst>
              <a:ext uri="{FF2B5EF4-FFF2-40B4-BE49-F238E27FC236}">
                <a16:creationId xmlns:a16="http://schemas.microsoft.com/office/drawing/2014/main" id="{F58C304A-2BD4-874B-B744-1B3864AC32B7}"/>
              </a:ext>
            </a:extLst>
          </p:cNvPr>
          <p:cNvSpPr/>
          <p:nvPr/>
        </p:nvSpPr>
        <p:spPr>
          <a:xfrm rot="18884358">
            <a:off x="6358527" y="2954654"/>
            <a:ext cx="1479316" cy="1484481"/>
          </a:xfrm>
          <a:prstGeom prst="plus">
            <a:avLst>
              <a:gd name="adj" fmla="val 38518"/>
            </a:avLst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1" name="Picture 20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185708" y="1301345"/>
            <a:ext cx="830997" cy="830997"/>
          </a:xfrm>
          <a:prstGeom prst="rect">
            <a:avLst/>
          </a:prstGeom>
        </p:spPr>
      </p:pic>
      <p:sp>
        <p:nvSpPr>
          <p:cNvPr id="22" name="TextBox 21"/>
          <p:cNvSpPr txBox="1"/>
          <p:nvPr/>
        </p:nvSpPr>
        <p:spPr>
          <a:xfrm>
            <a:off x="3234484" y="1490024"/>
            <a:ext cx="205626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pic>
        <p:nvPicPr>
          <p:cNvPr id="20" name="Picture 19" descr="A close up of a logo&#10;&#10;Description automatically generated">
            <a:extLst>
              <a:ext uri="{FF2B5EF4-FFF2-40B4-BE49-F238E27FC236}">
                <a16:creationId xmlns:a16="http://schemas.microsoft.com/office/drawing/2014/main" id="{4DC24F9C-4337-4966-B946-94277B14B4BE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125426" y="4494275"/>
            <a:ext cx="1600200" cy="1600200"/>
          </a:xfrm>
          <a:prstGeom prst="rect">
            <a:avLst/>
          </a:prstGeom>
        </p:spPr>
      </p:pic>
      <p:sp>
        <p:nvSpPr>
          <p:cNvPr id="52" name="L-shape 15">
            <a:extLst>
              <a:ext uri="{FF2B5EF4-FFF2-40B4-BE49-F238E27FC236}">
                <a16:creationId xmlns:a16="http://schemas.microsoft.com/office/drawing/2014/main" id="{4E0D86A1-D1DB-A443-AB0C-7CB45FC98BC6}"/>
              </a:ext>
            </a:extLst>
          </p:cNvPr>
          <p:cNvSpPr/>
          <p:nvPr/>
        </p:nvSpPr>
        <p:spPr>
          <a:xfrm rot="18884358">
            <a:off x="5456839" y="4769995"/>
            <a:ext cx="1553317" cy="707886"/>
          </a:xfrm>
          <a:prstGeom prst="corner">
            <a:avLst>
              <a:gd name="adj1" fmla="val 41260"/>
              <a:gd name="adj2" fmla="val 40107"/>
            </a:avLst>
          </a:prstGeom>
          <a:solidFill>
            <a:srgbClr val="00B05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2160833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42" presetClass="path" presetSubtype="0" accel="50000" decel="5000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Motion origin="layout" path="M -2.77778E-7 -7.40741E-7 L 0.42813 0.14167 " pathEditMode="relative" rAng="0" ptsTypes="AA">
                                      <p:cBhvr>
                                        <p:cTn id="5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1406" y="7083"/>
                                    </p:animMotion>
                                  </p:childTnLst>
                                </p:cTn>
                              </p:par>
                              <p:par>
                                <p:cTn id="57" presetID="8" presetClass="emph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Rot by="21600000">
                                      <p:cBhvr>
                                        <p:cTn id="5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" grpId="0" animBg="1"/>
      <p:bldP spid="50" grpId="0" animBg="1"/>
      <p:bldP spid="51" grpId="0" animBg="1"/>
      <p:bldP spid="53" grpId="0" animBg="1"/>
      <p:bldP spid="54" grpId="0" animBg="1"/>
      <p:bldP spid="55" grpId="0" animBg="1"/>
      <p:bldP spid="56" grpId="0" animBg="1"/>
      <p:bldP spid="22" grpId="0"/>
      <p:bldP spid="52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932AE7A6-5DD8-4DBB-BA12-48E42EA019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Have a go at questions 3 and 4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831032110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.3|13.7|9.6|11.5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4|2.3|1|1.1|1|1|1.3|0.9|0.9|1|0.8|1.4|1.4|1.3|1.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|1.2|6.5|5.4|3.2|3.6|6.8|2.6|3.2|2.7|2.7|2.8|2.4|2.5|4.8|2.6|2.5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6|1|3.2|1.3|1.2|1.8|1.9|22.7|1.7|1.6|1.9|1.8|2.1|2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2|2.5|1.3|4.7|3.9|4.9|5.5|3.2|2.9|2.9|4|2.9|3.9|3.4|2.4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9|1.5|2.8|4.6|1.4|1.5|1.4|14.7|2|1.8|2|2.6|1.9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4|1.2|7.3|14.9|2.4|8.3|8.2|4.2|2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8|4.6|12.5|4.8|0.5|0.5|0.5|1.6|1.6|4.1|1.1|5.8|0.7|4.2|0.6|0.6|1.1|3|1.3|0.6|4.4|2.5|0.6|1.2|3.6|3.5|0.7|8.2|0.8|5.9|3.3|0.6|6.1|1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|2.5|13.1|3.9|3.9|3.4|3.7|3.1"/>
</p:tagLst>
</file>

<file path=ppt/theme/theme1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4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9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0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9" ma:contentTypeDescription="Create a new document." ma:contentTypeScope="" ma:versionID="b2c766a94e95002ac4288712d4fa69c8">
  <xsd:schema xmlns:xsd="http://www.w3.org/2001/XMLSchema" xmlns:xs="http://www.w3.org/2001/XMLSchema" xmlns:p="http://schemas.microsoft.com/office/2006/metadata/properties" xmlns:ns3="522d4c35-b548-4432-90ae-af4376e1c4b4" targetNamespace="http://schemas.microsoft.com/office/2006/metadata/properties" ma:root="true" ma:fieldsID="7178f4fb24cd49e559b70803ab372ab1" ns3:_="">
    <xsd:import namespace="522d4c35-b548-4432-90ae-af4376e1c4b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3:MediaServiceAutoKeyPoints" minOccurs="0"/>
                <xsd:element ref="ns3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C09C65B8-4731-43E1-B521-E73A733FBDA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39D06A84-9717-4C60-AE2D-248BB9B66B19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32129C3F-18F6-4161-BA0A-31E2E5DB7F8B}">
  <ds:schemaRefs>
    <ds:schemaRef ds:uri="http://schemas.microsoft.com/office/2006/documentManagement/types"/>
    <ds:schemaRef ds:uri="http://schemas.openxmlformats.org/package/2006/metadata/core-properties"/>
    <ds:schemaRef ds:uri="http://purl.org/dc/terms/"/>
    <ds:schemaRef ds:uri="522d4c35-b548-4432-90ae-af4376e1c4b4"/>
    <ds:schemaRef ds:uri="http://purl.org/dc/dcmitype/"/>
    <ds:schemaRef ds:uri="http://schemas.microsoft.com/office/2006/metadata/properties"/>
    <ds:schemaRef ds:uri="http://purl.org/dc/elements/1.1/"/>
    <ds:schemaRef ds:uri="http://schemas.microsoft.com/office/infopath/2007/PartnerControls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15175</TotalTime>
  <Words>164</Words>
  <Application>Microsoft Office PowerPoint</Application>
  <PresentationFormat>On-screen Show (4:3)</PresentationFormat>
  <Paragraphs>50</Paragraphs>
  <Slides>15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9</vt:i4>
      </vt:variant>
      <vt:variant>
        <vt:lpstr>Slide Titles</vt:lpstr>
      </vt:variant>
      <vt:variant>
        <vt:i4>15</vt:i4>
      </vt:variant>
    </vt:vector>
  </HeadingPairs>
  <TitlesOfParts>
    <vt:vector size="28" baseType="lpstr">
      <vt:lpstr>Arial</vt:lpstr>
      <vt:lpstr>Calibri</vt:lpstr>
      <vt:lpstr>Cambria Math</vt:lpstr>
      <vt:lpstr>Comic Sans MS</vt:lpstr>
      <vt:lpstr>Custom Design</vt:lpstr>
      <vt:lpstr>1_Custom Design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questions 1 and 2 on the worksheet</vt:lpstr>
      <vt:lpstr>PowerPoint Presentation</vt:lpstr>
      <vt:lpstr>PowerPoint Presentation</vt:lpstr>
      <vt:lpstr>Have a go at questions 3 and 4 on the worksheet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James Clegg</cp:lastModifiedBy>
  <cp:revision>120</cp:revision>
  <dcterms:created xsi:type="dcterms:W3CDTF">2019-07-05T11:02:13Z</dcterms:created>
  <dcterms:modified xsi:type="dcterms:W3CDTF">2020-11-09T15:15:40Z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