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36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53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857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165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3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77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34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238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17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91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A692B-6278-445E-A950-2571344C358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54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8942" y="283335"/>
            <a:ext cx="5775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LO: To </a:t>
            </a:r>
            <a:r>
              <a:rPr lang="en-GB" sz="2400" b="1" dirty="0" smtClean="0"/>
              <a:t>identify the major organs in the body</a:t>
            </a:r>
            <a:endParaRPr lang="en-GB" sz="2400" b="1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648369" y="2577795"/>
            <a:ext cx="438726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B_ _ _ 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L _ _ G_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_EA_ 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_T_ _ _ C 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S_ _ 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 _ _ _ _    I _ _ _ _ _ T _ _ 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L_ _ _ _     I _ _ _ _ _ T _ _ 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_ID _ _ _ 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 _ _ _ _ _ 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P _N _ _ _ _ _</a:t>
            </a:r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34851" y="978794"/>
            <a:ext cx="11526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Task 1: Find a definition for a </a:t>
            </a:r>
            <a:r>
              <a:rPr lang="en-GB" u="sng" dirty="0" smtClean="0"/>
              <a:t>organ</a:t>
            </a:r>
            <a:endParaRPr lang="en-GB" u="sng" dirty="0" smtClean="0"/>
          </a:p>
          <a:p>
            <a:r>
              <a:rPr lang="en-GB" dirty="0" smtClean="0"/>
              <a:t>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334851" y="2132956"/>
            <a:ext cx="5585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Task 2: Find </a:t>
            </a:r>
            <a:r>
              <a:rPr lang="en-GB" u="sng" dirty="0" smtClean="0"/>
              <a:t>out the names of the major </a:t>
            </a:r>
            <a:r>
              <a:rPr lang="en-GB" u="sng" dirty="0"/>
              <a:t>o</a:t>
            </a:r>
            <a:r>
              <a:rPr lang="en-GB" u="sng" dirty="0" smtClean="0"/>
              <a:t>rgans</a:t>
            </a:r>
            <a:endParaRPr lang="en-GB" u="sng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334851" y="5241587"/>
            <a:ext cx="3698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8" name="Rounded Rectangle 17"/>
          <p:cNvSpPr/>
          <p:nvPr/>
        </p:nvSpPr>
        <p:spPr>
          <a:xfrm>
            <a:off x="10040358" y="2502288"/>
            <a:ext cx="1821084" cy="36456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280414" y="2755436"/>
            <a:ext cx="14393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Task 3: </a:t>
            </a:r>
          </a:p>
          <a:p>
            <a:r>
              <a:rPr lang="en-GB" dirty="0" smtClean="0"/>
              <a:t>Use the picture or draw </a:t>
            </a:r>
            <a:r>
              <a:rPr lang="en-GB" dirty="0" smtClean="0"/>
              <a:t>a picture</a:t>
            </a:r>
          </a:p>
          <a:p>
            <a:r>
              <a:rPr lang="en-GB" dirty="0" smtClean="0"/>
              <a:t>of a person and label the picture where the </a:t>
            </a:r>
            <a:r>
              <a:rPr lang="en-GB" dirty="0" smtClean="0"/>
              <a:t>organs</a:t>
            </a:r>
            <a:r>
              <a:rPr lang="en-GB" dirty="0" smtClean="0"/>
              <a:t> </a:t>
            </a:r>
            <a:r>
              <a:rPr lang="en-GB" dirty="0" smtClean="0"/>
              <a:t>are in the body</a:t>
            </a:r>
            <a:r>
              <a:rPr lang="en-GB" dirty="0" smtClean="0"/>
              <a:t>.</a:t>
            </a:r>
            <a:endParaRPr lang="en-GB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9627" y="1983347"/>
            <a:ext cx="3767294" cy="487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3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133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6</cp:revision>
  <dcterms:created xsi:type="dcterms:W3CDTF">2020-04-21T13:41:30Z</dcterms:created>
  <dcterms:modified xsi:type="dcterms:W3CDTF">2020-05-11T06:55:34Z</dcterms:modified>
</cp:coreProperties>
</file>