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4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34" autoAdjust="0"/>
    <p:restoredTop sz="94720"/>
  </p:normalViewPr>
  <p:slideViewPr>
    <p:cSldViewPr snapToGrid="0" snapToObjects="1">
      <p:cViewPr varScale="1">
        <p:scale>
          <a:sx n="62" d="100"/>
          <a:sy n="62" d="100"/>
        </p:scale>
        <p:origin x="1404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0B6BF40-198D-E544-B9A1-C7A38605CE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AD1C26-04B9-9544-A07B-08643BE6FE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3542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8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A6EFB4C-29F7-6847-A569-0D69E0B748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8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8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B18AB81-21AA-FC4C-8AA4-0C6B6C957B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Zonish khan</cp:lastModifiedBy>
  <cp:revision>20</cp:revision>
  <dcterms:created xsi:type="dcterms:W3CDTF">2019-07-05T11:02:13Z</dcterms:created>
  <dcterms:modified xsi:type="dcterms:W3CDTF">2020-10-04T11:39:26Z</dcterms:modified>
</cp:coreProperties>
</file>