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8" r:id="rId2"/>
  </p:sldMasterIdLst>
  <p:notesMasterIdLst>
    <p:notesMasterId r:id="rId8"/>
  </p:notesMasterIdLst>
  <p:handoutMasterIdLst>
    <p:handoutMasterId r:id="rId9"/>
  </p:handoutMasterIdLst>
  <p:sldIdLst>
    <p:sldId id="284" r:id="rId3"/>
    <p:sldId id="279" r:id="rId4"/>
    <p:sldId id="285" r:id="rId5"/>
    <p:sldId id="286" r:id="rId6"/>
    <p:sldId id="287" r:id="rId7"/>
  </p:sldIdLst>
  <p:sldSz cx="9144000" cy="6858000" type="screen4x3"/>
  <p:notesSz cx="6858000" cy="9144000"/>
  <p:custDataLst>
    <p:tags r:id="rId1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46AD3"/>
    <a:srgbClr val="663300"/>
    <a:srgbClr val="FFFFFF"/>
    <a:srgbClr val="CC0000"/>
    <a:srgbClr val="FF6600"/>
    <a:srgbClr val="FF5757"/>
    <a:srgbClr val="D9D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95" autoAdjust="0"/>
    <p:restoredTop sz="94622" autoAdjust="0"/>
  </p:normalViewPr>
  <p:slideViewPr>
    <p:cSldViewPr>
      <p:cViewPr varScale="1">
        <p:scale>
          <a:sx n="69" d="100"/>
          <a:sy n="69" d="100"/>
        </p:scale>
        <p:origin x="147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2568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1A1FB1-A8A9-4AED-B24F-B726C77305B3}" type="datetimeFigureOut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299B01-4D3F-4586-88D4-98CACE9D449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3317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8FEBE-006D-4E3E-A91E-4E498D1AFCB0}" type="datetimeFigureOut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F2642F-FDAD-4697-9B6F-4650C9BB88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1171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3858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fld id="{2009620A-868C-4F51-95DA-72EFCEFE53EC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92875"/>
            <a:ext cx="2133600" cy="365125"/>
          </a:xfrm>
        </p:spPr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4419600"/>
            <a:ext cx="7772400" cy="1470025"/>
          </a:xfrm>
        </p:spPr>
        <p:txBody>
          <a:bodyPr anchor="b"/>
          <a:lstStyle>
            <a:lvl1pPr algn="l">
              <a:defRPr sz="3600" baseline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6"/>
                </a:solidFill>
                <a:effectLst>
                  <a:reflection blurRad="6350" stA="14000" endPos="45500" dir="5400000" sy="-100000" algn="bl" rotWithShape="0"/>
                </a:effectLst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5867400"/>
            <a:ext cx="6400800" cy="762000"/>
          </a:xfrm>
          <a:ln>
            <a:noFill/>
          </a:ln>
        </p:spPr>
        <p:txBody>
          <a:bodyPr>
            <a:normAutofit/>
          </a:bodyPr>
          <a:lstStyle>
            <a:lvl1pPr marL="0" indent="0" algn="l">
              <a:buNone/>
              <a:defRPr sz="2400">
                <a:ln w="3175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-1447800" y="-3810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light_show_stage_title.mo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22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1066800" y="38100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62200"/>
            <a:ext cx="57912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06763"/>
            <a:ext cx="5715000" cy="2819400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>
              <a:defRPr>
                <a:solidFill>
                  <a:schemeClr val="tx2">
                    <a:lumMod val="50000"/>
                  </a:schemeClr>
                </a:solidFill>
              </a:defRPr>
            </a:lvl2pPr>
            <a:lvl3pPr>
              <a:defRPr>
                <a:solidFill>
                  <a:schemeClr val="tx2">
                    <a:lumMod val="50000"/>
                  </a:schemeClr>
                </a:solidFill>
              </a:defRPr>
            </a:lvl3pPr>
            <a:lvl4pPr>
              <a:defRPr>
                <a:solidFill>
                  <a:schemeClr val="tx2">
                    <a:lumMod val="50000"/>
                  </a:schemeClr>
                </a:solidFill>
              </a:defRPr>
            </a:lvl4pPr>
            <a:lvl5pPr>
              <a:defRPr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35AE-44A1-4ED6-AEA8-5ABBF21A025C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4744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362200"/>
            <a:ext cx="57912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306762"/>
            <a:ext cx="8534400" cy="4389437"/>
          </a:xfrm>
        </p:spPr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35AE-44A1-4ED6-AEA8-5ABBF21A025C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919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8087" y="2752725"/>
            <a:ext cx="6284913" cy="136207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8087" y="1252538"/>
            <a:ext cx="6284913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7EA6-E896-45A1-9154-F345903B5BEF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00800"/>
            <a:ext cx="2133600" cy="365125"/>
          </a:xfrm>
        </p:spPr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7825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179638"/>
            <a:ext cx="64770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43200" y="3170237"/>
            <a:ext cx="3048000" cy="3382963"/>
          </a:xfrm>
          <a:noFill/>
        </p:spPr>
        <p:txBody>
          <a:bodyPr/>
          <a:lstStyle>
            <a:lvl1pPr>
              <a:defRPr sz="2800">
                <a:solidFill>
                  <a:schemeClr val="bg1">
                    <a:lumMod val="10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10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10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10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1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0" y="3170237"/>
            <a:ext cx="3048000" cy="3382963"/>
          </a:xfrm>
          <a:noFill/>
        </p:spPr>
        <p:txBody>
          <a:bodyPr/>
          <a:lstStyle>
            <a:lvl1pPr>
              <a:defRPr sz="2800">
                <a:solidFill>
                  <a:schemeClr val="bg1">
                    <a:lumMod val="10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10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10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10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1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2B09-917C-4CE8-84A4-CF423B837BAE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8121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2743200"/>
            <a:ext cx="3200400" cy="639762"/>
          </a:xfrm>
        </p:spPr>
        <p:txBody>
          <a:bodyPr anchor="b"/>
          <a:lstStyle>
            <a:lvl1pPr marL="0" indent="0">
              <a:buNone/>
              <a:defRPr sz="2400" b="1">
                <a:ln w="3175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98638"/>
            <a:ext cx="64770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57400" y="3516312"/>
            <a:ext cx="3200400" cy="3189288"/>
          </a:xfrm>
        </p:spPr>
        <p:txBody>
          <a:bodyPr/>
          <a:lstStyle>
            <a:lvl1pPr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562600" y="2743200"/>
            <a:ext cx="3200400" cy="639762"/>
          </a:xfrm>
        </p:spPr>
        <p:txBody>
          <a:bodyPr anchor="b"/>
          <a:lstStyle>
            <a:lvl1pPr marL="0" indent="0">
              <a:buNone/>
              <a:defRPr sz="2400" b="1">
                <a:ln w="3175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62600" y="3516312"/>
            <a:ext cx="3200400" cy="3189288"/>
          </a:xfrm>
        </p:spPr>
        <p:txBody>
          <a:bodyPr/>
          <a:lstStyle>
            <a:lvl1pPr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432E-D556-49B1-AA44-0ADD980DBED8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828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152400"/>
            <a:ext cx="64770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AE94-C42D-430C-B655-059880745D40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3687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BECF5-ED84-44E3-919B-70E0B2BFCC76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885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2133600"/>
            <a:ext cx="2438400" cy="992167"/>
          </a:xfrm>
          <a:ln>
            <a:noFill/>
          </a:ln>
        </p:spPr>
        <p:txBody>
          <a:bodyPr anchor="b"/>
          <a:lstStyle>
            <a:lvl1pPr algn="l">
              <a:defRPr sz="2000" b="1">
                <a:ln w="317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81000"/>
            <a:ext cx="399010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00" y="3157537"/>
            <a:ext cx="2438400" cy="33194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1AC4-55E6-48D5-821D-F68F3E06D709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9502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029200"/>
            <a:ext cx="5486400" cy="566738"/>
          </a:xfrm>
        </p:spPr>
        <p:txBody>
          <a:bodyPr anchor="b"/>
          <a:lstStyle>
            <a:lvl1pPr algn="l">
              <a:defRPr sz="2000" b="1">
                <a:ln w="317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8600" y="2057400"/>
            <a:ext cx="4876800" cy="3657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55959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0C21-56B7-41F5-87F4-09CB38B82F8A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263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3858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fld id="{2009620A-868C-4F51-95DA-72EFCEFE53EC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92875"/>
            <a:ext cx="2133600" cy="365125"/>
          </a:xfrm>
        </p:spPr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4419600"/>
            <a:ext cx="7772400" cy="1470025"/>
          </a:xfrm>
        </p:spPr>
        <p:txBody>
          <a:bodyPr anchor="b"/>
          <a:lstStyle>
            <a:lvl1pPr algn="l">
              <a:defRPr sz="3600" baseline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6"/>
                </a:solidFill>
                <a:effectLst>
                  <a:reflection blurRad="6350" stA="14000" endPos="45500" dir="5400000" sy="-100000" algn="bl" rotWithShape="0"/>
                </a:effectLst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5867400"/>
            <a:ext cx="6400800" cy="762000"/>
          </a:xfrm>
          <a:ln>
            <a:noFill/>
          </a:ln>
        </p:spPr>
        <p:txBody>
          <a:bodyPr>
            <a:normAutofit/>
          </a:bodyPr>
          <a:lstStyle>
            <a:lvl1pPr marL="0" indent="0" algn="l">
              <a:buNone/>
              <a:defRPr sz="2400">
                <a:ln w="3175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-1447800" y="-3810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032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1066800" y="38100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62200"/>
            <a:ext cx="57912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06763"/>
            <a:ext cx="5715000" cy="2819400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>
              <a:defRPr>
                <a:solidFill>
                  <a:schemeClr val="tx2">
                    <a:lumMod val="50000"/>
                  </a:schemeClr>
                </a:solidFill>
              </a:defRPr>
            </a:lvl2pPr>
            <a:lvl3pPr>
              <a:defRPr>
                <a:solidFill>
                  <a:schemeClr val="tx2">
                    <a:lumMod val="50000"/>
                  </a:schemeClr>
                </a:solidFill>
              </a:defRPr>
            </a:lvl3pPr>
            <a:lvl4pPr>
              <a:defRPr>
                <a:solidFill>
                  <a:schemeClr val="tx2">
                    <a:lumMod val="50000"/>
                  </a:schemeClr>
                </a:solidFill>
              </a:defRPr>
            </a:lvl4pPr>
            <a:lvl5pPr>
              <a:defRPr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35AE-44A1-4ED6-AEA8-5ABBF21A025C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7270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362200"/>
            <a:ext cx="57912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306762"/>
            <a:ext cx="8534400" cy="4389437"/>
          </a:xfrm>
        </p:spPr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F35AE-44A1-4ED6-AEA8-5ABBF21A025C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0550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8087" y="2752725"/>
            <a:ext cx="6284913" cy="136207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8087" y="1252538"/>
            <a:ext cx="6284913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7EA6-E896-45A1-9154-F345903B5BEF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00800"/>
            <a:ext cx="2133600" cy="365125"/>
          </a:xfrm>
        </p:spPr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38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179638"/>
            <a:ext cx="64770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43200" y="3170237"/>
            <a:ext cx="3048000" cy="3382963"/>
          </a:xfrm>
          <a:noFill/>
        </p:spPr>
        <p:txBody>
          <a:bodyPr/>
          <a:lstStyle>
            <a:lvl1pPr>
              <a:defRPr sz="2800">
                <a:solidFill>
                  <a:schemeClr val="bg1">
                    <a:lumMod val="10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10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10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10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1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0" y="3170237"/>
            <a:ext cx="3048000" cy="3382963"/>
          </a:xfrm>
          <a:noFill/>
        </p:spPr>
        <p:txBody>
          <a:bodyPr/>
          <a:lstStyle>
            <a:lvl1pPr>
              <a:defRPr sz="2800">
                <a:solidFill>
                  <a:schemeClr val="bg1">
                    <a:lumMod val="10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10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10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10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1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2B09-917C-4CE8-84A4-CF423B837BAE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912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2743200"/>
            <a:ext cx="3200400" cy="639762"/>
          </a:xfrm>
        </p:spPr>
        <p:txBody>
          <a:bodyPr anchor="b"/>
          <a:lstStyle>
            <a:lvl1pPr marL="0" indent="0">
              <a:buNone/>
              <a:defRPr sz="2400" b="1">
                <a:ln w="3175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98638"/>
            <a:ext cx="64770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57400" y="3516312"/>
            <a:ext cx="3200400" cy="3189288"/>
          </a:xfrm>
        </p:spPr>
        <p:txBody>
          <a:bodyPr/>
          <a:lstStyle>
            <a:lvl1pPr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562600" y="2743200"/>
            <a:ext cx="3200400" cy="639762"/>
          </a:xfrm>
        </p:spPr>
        <p:txBody>
          <a:bodyPr anchor="b"/>
          <a:lstStyle>
            <a:lvl1pPr marL="0" indent="0">
              <a:buNone/>
              <a:defRPr sz="2400" b="1">
                <a:ln w="3175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62600" y="3516312"/>
            <a:ext cx="3200400" cy="3189288"/>
          </a:xfrm>
        </p:spPr>
        <p:txBody>
          <a:bodyPr/>
          <a:lstStyle>
            <a:lvl1pPr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E432E-D556-49B1-AA44-0ADD980DBED8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5298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152400"/>
            <a:ext cx="64770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AE94-C42D-430C-B655-059880745D40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5557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BECF5-ED84-44E3-919B-70E0B2BFCC76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390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2133600"/>
            <a:ext cx="2438400" cy="992167"/>
          </a:xfrm>
          <a:ln>
            <a:noFill/>
          </a:ln>
        </p:spPr>
        <p:txBody>
          <a:bodyPr anchor="b"/>
          <a:lstStyle>
            <a:lvl1pPr algn="l">
              <a:defRPr sz="2000" b="1">
                <a:ln w="317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81000"/>
            <a:ext cx="399010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00" y="3157537"/>
            <a:ext cx="2438400" cy="33194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1AC4-55E6-48D5-821D-F68F3E06D709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1103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029200"/>
            <a:ext cx="5486400" cy="566738"/>
          </a:xfrm>
        </p:spPr>
        <p:txBody>
          <a:bodyPr anchor="b"/>
          <a:lstStyle>
            <a:lvl1pPr algn="l">
              <a:defRPr sz="2000" b="1">
                <a:ln w="317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8600" y="2057400"/>
            <a:ext cx="4876800" cy="3657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55959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0C21-56B7-41F5-87F4-09CB38B82F8A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9818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3352800" y="5029200"/>
            <a:ext cx="5486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3352800" y="3200400"/>
            <a:ext cx="5486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3352800" y="4114800"/>
            <a:ext cx="5486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3352800" y="5943600"/>
            <a:ext cx="5486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18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066800" y="2514600"/>
            <a:ext cx="5486400" cy="457200"/>
          </a:xfrm>
        </p:spPr>
        <p:txBody>
          <a:bodyPr>
            <a:normAutofit/>
          </a:bodyPr>
          <a:lstStyle>
            <a:lvl1pPr algn="l">
              <a:buFontTx/>
              <a:buNone/>
              <a:defRPr sz="2400" b="1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2400" y="1722438"/>
            <a:ext cx="64770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244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600200"/>
            <a:ext cx="3124200" cy="1676400"/>
          </a:xfrm>
        </p:spPr>
        <p:txBody>
          <a:bodyPr lIns="274320" tIns="0" rIns="182880" anchor="ctr">
            <a:normAutofit/>
          </a:bodyPr>
          <a:lstStyle>
            <a:lvl1pPr>
              <a:lnSpc>
                <a:spcPts val="2000"/>
              </a:lnSpc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3581400" y="1676400"/>
            <a:ext cx="2590800" cy="1752600"/>
          </a:xfrm>
        </p:spPr>
        <p:txBody>
          <a:bodyPr lIns="274320" tIns="0" rIns="182880" anchor="ctr">
            <a:normAutofit/>
          </a:bodyPr>
          <a:lstStyle>
            <a:lvl1pPr>
              <a:lnSpc>
                <a:spcPts val="2000"/>
              </a:lnSpc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6400800" y="1600200"/>
            <a:ext cx="2590800" cy="1676400"/>
          </a:xfrm>
        </p:spPr>
        <p:txBody>
          <a:bodyPr lIns="274320" tIns="0" rIns="182880"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1800" kern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2819400" y="762000"/>
            <a:ext cx="1981200" cy="1676401"/>
          </a:xfrm>
        </p:spPr>
        <p:txBody>
          <a:bodyPr>
            <a:noAutofit/>
          </a:bodyPr>
          <a:lstStyle>
            <a:lvl1pPr algn="r">
              <a:defRPr sz="2000">
                <a:solidFill>
                  <a:schemeClr val="bg1">
                    <a:lumMod val="10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2819400" y="2514600"/>
            <a:ext cx="1981200" cy="1676401"/>
          </a:xfrm>
        </p:spPr>
        <p:txBody>
          <a:bodyPr>
            <a:normAutofit/>
          </a:bodyPr>
          <a:lstStyle>
            <a:lvl1pPr algn="r">
              <a:defRPr sz="2000">
                <a:solidFill>
                  <a:schemeClr val="bg1">
                    <a:lumMod val="10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7"/>
          </p:nvPr>
        </p:nvSpPr>
        <p:spPr>
          <a:xfrm>
            <a:off x="2819400" y="4267200"/>
            <a:ext cx="1981200" cy="1600200"/>
          </a:xfrm>
        </p:spPr>
        <p:txBody>
          <a:bodyPr>
            <a:normAutofit/>
          </a:bodyPr>
          <a:lstStyle>
            <a:lvl1pPr algn="r">
              <a:defRPr sz="2000">
                <a:solidFill>
                  <a:schemeClr val="bg1">
                    <a:lumMod val="10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828800" y="-152400"/>
            <a:ext cx="64770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681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1905000" y="2738438"/>
            <a:ext cx="2667000" cy="2366962"/>
          </a:xfrm>
        </p:spPr>
        <p:txBody>
          <a:bodyPr>
            <a:normAutofit/>
          </a:bodyPr>
          <a:lstStyle>
            <a:lvl1pPr marL="0" indent="0" algn="l">
              <a:buFontTx/>
              <a:buNone/>
              <a:defRPr lang="en-US" sz="2000" kern="1200" dirty="0">
                <a:ln w="3175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>
              <a:buFontTx/>
              <a:buNone/>
              <a:defRPr sz="1600">
                <a:solidFill>
                  <a:schemeClr val="bg1"/>
                </a:solidFill>
              </a:defRPr>
            </a:lvl2pPr>
            <a:lvl3pPr marL="0" indent="0" algn="l">
              <a:buFontTx/>
              <a:buNone/>
              <a:defRPr sz="1600">
                <a:solidFill>
                  <a:schemeClr val="bg1"/>
                </a:solidFill>
              </a:defRPr>
            </a:lvl3pPr>
            <a:lvl4pPr marL="0" indent="0" algn="l">
              <a:buFontTx/>
              <a:buNone/>
              <a:defRPr sz="1600">
                <a:solidFill>
                  <a:schemeClr val="bg1"/>
                </a:solidFill>
              </a:defRPr>
            </a:lvl4pPr>
            <a:lvl5pPr marL="0" indent="0" algn="l">
              <a:buFontTx/>
              <a:buNone/>
              <a:defRPr sz="16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Click to edit Master text styles</a:t>
            </a:r>
          </a:p>
          <a:p>
            <a:pPr marL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Level 2</a:t>
            </a:r>
          </a:p>
          <a:p>
            <a:pPr marL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Level 3</a:t>
            </a:r>
          </a:p>
          <a:p>
            <a:pPr marL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Level 4</a:t>
            </a:r>
          </a:p>
          <a:p>
            <a:pPr marL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Level 5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5638800" y="1447800"/>
            <a:ext cx="3124200" cy="2352675"/>
          </a:xfrm>
        </p:spPr>
        <p:txBody>
          <a:bodyPr>
            <a:normAutofit/>
          </a:bodyPr>
          <a:lstStyle>
            <a:lvl1pPr>
              <a:defRPr lang="en-US" sz="2000" kern="1200" dirty="0">
                <a:solidFill>
                  <a:schemeClr val="bg1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half" idx="15"/>
          </p:nvPr>
        </p:nvSpPr>
        <p:spPr>
          <a:xfrm>
            <a:off x="4876800" y="2743200"/>
            <a:ext cx="2667000" cy="2362200"/>
          </a:xfrm>
        </p:spPr>
        <p:txBody>
          <a:bodyPr>
            <a:normAutofit/>
          </a:bodyPr>
          <a:lstStyle>
            <a:lvl1pPr marL="0" indent="0" algn="l">
              <a:buFontTx/>
              <a:buNone/>
              <a:defRPr lang="en-US" sz="2000" kern="1200" dirty="0">
                <a:ln w="3175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>
              <a:buFontTx/>
              <a:buNone/>
              <a:defRPr sz="1600">
                <a:solidFill>
                  <a:schemeClr val="bg1"/>
                </a:solidFill>
              </a:defRPr>
            </a:lvl2pPr>
            <a:lvl3pPr marL="0" indent="0" algn="l">
              <a:buFontTx/>
              <a:buNone/>
              <a:defRPr sz="1600">
                <a:solidFill>
                  <a:schemeClr val="bg1"/>
                </a:solidFill>
              </a:defRPr>
            </a:lvl3pPr>
            <a:lvl4pPr marL="0" indent="0" algn="l">
              <a:buFontTx/>
              <a:buNone/>
              <a:defRPr sz="1600">
                <a:solidFill>
                  <a:schemeClr val="bg1"/>
                </a:solidFill>
              </a:defRPr>
            </a:lvl4pPr>
            <a:lvl5pPr marL="0" indent="0" algn="l">
              <a:buFontTx/>
              <a:buNone/>
              <a:defRPr sz="16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Click to edit Master text styles</a:t>
            </a:r>
          </a:p>
          <a:p>
            <a:pPr marL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Level 2</a:t>
            </a:r>
          </a:p>
          <a:p>
            <a:pPr marL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Level 3</a:t>
            </a:r>
          </a:p>
          <a:p>
            <a:pPr marL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Level 4</a:t>
            </a:r>
          </a:p>
          <a:p>
            <a:pPr marL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Level 5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6"/>
          </p:nvPr>
        </p:nvSpPr>
        <p:spPr>
          <a:xfrm>
            <a:off x="2286000" y="1457325"/>
            <a:ext cx="3124200" cy="2352675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bg1">
                    <a:lumMod val="10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81000" y="-182562"/>
            <a:ext cx="64770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4125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19400" y="1447800"/>
            <a:ext cx="3048000" cy="3505200"/>
          </a:xfrm>
        </p:spPr>
        <p:txBody>
          <a:bodyPr/>
          <a:lstStyle>
            <a:lvl1pPr marL="0" indent="0" algn="ctr">
              <a:lnSpc>
                <a:spcPts val="1600"/>
              </a:lnSpc>
              <a:buNone/>
              <a:defRPr sz="14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33600" y="381000"/>
            <a:ext cx="6477000" cy="94456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/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3482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ideo" Target="../media/media1.wm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microsoft.com/office/2007/relationships/media" Target="../media/media1.wmv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hidden="1"/>
          <p:cNvSpPr/>
          <p:nvPr/>
        </p:nvSpPr>
        <p:spPr>
          <a:xfrm>
            <a:off x="0" y="3858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77B57-B008-4CE5-8338-37E128D97E12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2301875"/>
            <a:ext cx="6477000" cy="944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3551237"/>
            <a:ext cx="647700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-4864" y="1890409"/>
            <a:ext cx="9144000" cy="45719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stage_lights_slide.mov">
            <a:hlinkClick r:id="" action="ppaction://media"/>
          </p:cNvPr>
          <p:cNvPicPr>
            <a:picLocks noChangeAspect="1"/>
          </p:cNvPicPr>
          <p:nvPr>
            <a:vide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0" y="0"/>
            <a:ext cx="9144000" cy="188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097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97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>
          <a:ln>
            <a:solidFill>
              <a:schemeClr val="tx2">
                <a:lumMod val="50000"/>
              </a:schemeClr>
            </a:solidFill>
          </a:ln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Tx/>
        <a:buNone/>
        <a:defRPr sz="32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Tx/>
        <a:buNone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ct val="20000"/>
        </a:spcBef>
        <a:buFontTx/>
        <a:buNone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ct val="20000"/>
        </a:spcBef>
        <a:buFontTx/>
        <a:buNone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hidden="1"/>
          <p:cNvSpPr/>
          <p:nvPr/>
        </p:nvSpPr>
        <p:spPr>
          <a:xfrm>
            <a:off x="0" y="3858"/>
            <a:ext cx="9144000" cy="6858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77B57-B008-4CE5-8338-37E128D97E12}" type="datetime1">
              <a:rPr lang="en-US" smtClean="0"/>
              <a:pPr/>
              <a:t>3/17/2020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DE186-3112-4AB8-AF78-FDBC8ACE92C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2301875"/>
            <a:ext cx="6477000" cy="944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3551237"/>
            <a:ext cx="647700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-4864" y="1890409"/>
            <a:ext cx="9144000" cy="45719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88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138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>
          <a:ln>
            <a:solidFill>
              <a:schemeClr val="tx2">
                <a:lumMod val="50000"/>
              </a:schemeClr>
            </a:solidFill>
          </a:ln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Tx/>
        <a:buNone/>
        <a:defRPr sz="32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Tx/>
        <a:buNone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FontTx/>
        <a:buNone/>
        <a:defRPr sz="24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ct val="20000"/>
        </a:spcBef>
        <a:buFontTx/>
        <a:buNone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ct val="20000"/>
        </a:spcBef>
        <a:buFontTx/>
        <a:buNone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EAQxNVQF_I0" TargetMode="External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Relationship Id="rId9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apps/ifl/schools/ks2bitesize/science/quizengine?quiz=lightandshadows&amp;templateStyle=science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ular Callout 11"/>
          <p:cNvSpPr/>
          <p:nvPr/>
        </p:nvSpPr>
        <p:spPr>
          <a:xfrm>
            <a:off x="4038600" y="381000"/>
            <a:ext cx="3810171" cy="1905000"/>
          </a:xfrm>
          <a:prstGeom prst="wedgeRoundRectCallout">
            <a:avLst>
              <a:gd name="adj1" fmla="val -41043"/>
              <a:gd name="adj2" fmla="val 65824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Can shadows make mistakes?</a:t>
            </a:r>
            <a:endParaRPr lang="en-US" sz="4000" dirty="0"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92706" y="5410200"/>
            <a:ext cx="751199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Light And shadow</a:t>
            </a:r>
            <a:endParaRPr lang="en-US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 descr="C:\Users\Carolina\Documents\ABC School\PowerPoint tools\animations\Subjects\Music\stick_figure_singing_music_notes_flow_500_cl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904999"/>
            <a:ext cx="2453567" cy="272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702" y="3276600"/>
            <a:ext cx="1688821" cy="21932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49970"/>
            <a:ext cx="2743200" cy="252203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473492"/>
            <a:ext cx="2743543" cy="2153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32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962526" y="2410361"/>
            <a:ext cx="4495800" cy="830997"/>
          </a:xfrm>
          <a:prstGeom prst="rect">
            <a:avLst/>
          </a:prstGeom>
          <a:ln w="38100">
            <a:solidFill>
              <a:schemeClr val="bg1">
                <a:lumMod val="1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1) To know what creates a shadow.</a:t>
            </a:r>
            <a:endParaRPr lang="en-U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0191" y="3920341"/>
            <a:ext cx="4495800" cy="830997"/>
          </a:xfrm>
          <a:prstGeom prst="rect">
            <a:avLst/>
          </a:prstGeom>
          <a:ln w="38100">
            <a:solidFill>
              <a:schemeClr val="bg1">
                <a:lumMod val="1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2</a:t>
            </a:r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) To identify shadows made incorrectly.</a:t>
            </a:r>
            <a:endParaRPr lang="en-U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14400" y="5410200"/>
            <a:ext cx="4495799" cy="830997"/>
          </a:xfrm>
          <a:prstGeom prst="rect">
            <a:avLst/>
          </a:prstGeom>
          <a:ln w="38100">
            <a:solidFill>
              <a:schemeClr val="bg1">
                <a:lumMod val="10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3</a:t>
            </a:r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) To explain why a mistake has been made.</a:t>
            </a:r>
            <a:endParaRPr lang="en-U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050" name="Picture 2" descr="C:\Users\Carolina\Documents\ABC School\PowerPoint tools\animations\People, Questions + speech bubbles\Climbing\climbin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702" y="533400"/>
            <a:ext cx="4098341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134211" y="533400"/>
            <a:ext cx="689964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600" b="1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Success Criteria</a:t>
            </a:r>
            <a:endParaRPr lang="en-US" sz="66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41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54444" y="533400"/>
            <a:ext cx="61446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Shadow creations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228600" y="1981200"/>
            <a:ext cx="2590800" cy="1447800"/>
          </a:xfrm>
          <a:prstGeom prst="wedgeRoundRectCallou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2"/>
                </a:solidFill>
                <a:latin typeface="Comic Sans MS" pitchFamily="66" charset="0"/>
              </a:rPr>
              <a:t>We know what makes shadows.  So can you make these shadows:</a:t>
            </a:r>
            <a:endParaRPr lang="en-US" sz="2000" dirty="0">
              <a:solidFill>
                <a:schemeClr val="tx2"/>
              </a:solidFill>
              <a:latin typeface="Comic Sans MS" pitchFamily="66" charset="0"/>
            </a:endParaRPr>
          </a:p>
        </p:txBody>
      </p:sp>
      <p:pic>
        <p:nvPicPr>
          <p:cNvPr id="1028" name="Picture 4" descr="http://s1.hubimg.com/u/2791864_f5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098" y="3659694"/>
            <a:ext cx="1561470" cy="15554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5715000" y="3733800"/>
            <a:ext cx="2971800" cy="2514600"/>
          </a:xfrm>
          <a:prstGeom prst="roundRect">
            <a:avLst/>
          </a:prstGeom>
          <a:solidFill>
            <a:schemeClr val="tx1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http://s4.hubimg.com/u/2791867_f2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350" y="1969168"/>
            <a:ext cx="1540993" cy="15469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s1.hubimg.com/u/2791868_f5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114" y="3618735"/>
            <a:ext cx="1579291" cy="15884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2111486"/>
            <a:ext cx="1393984" cy="14450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 descr="http://s2.hubimg.com/u/2791869_f52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228" y="2111486"/>
            <a:ext cx="1752600" cy="1402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http://s3.hubimg.com/u/2791858_f52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881" y="5255268"/>
            <a:ext cx="1691878" cy="15064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ounded Rectangular Callout 14"/>
          <p:cNvSpPr/>
          <p:nvPr/>
        </p:nvSpPr>
        <p:spPr>
          <a:xfrm>
            <a:off x="228600" y="1981200"/>
            <a:ext cx="2590800" cy="1447800"/>
          </a:xfrm>
          <a:prstGeom prst="wedgeRoundRectCallou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2"/>
                </a:solidFill>
                <a:latin typeface="Comic Sans MS" pitchFamily="66" charset="0"/>
              </a:rPr>
              <a:t>Click me to see a master!</a:t>
            </a:r>
            <a:endParaRPr lang="en-US" sz="2800" b="1" dirty="0">
              <a:solidFill>
                <a:schemeClr val="tx2"/>
              </a:solidFill>
              <a:latin typeface="Comic Sans MS" pitchFamily="66" charset="0"/>
            </a:endParaRPr>
          </a:p>
        </p:txBody>
      </p:sp>
      <p:pic>
        <p:nvPicPr>
          <p:cNvPr id="1026" name="Picture 2" descr="C:\Users\Carolina\Documents\ABC School\PowerPoint tools\animations\People, Questions + speech bubbles\Talking\stick_figure_at_podium_with_pointer_anim_500_clr.gif">
            <a:hlinkClick r:id="rId8"/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618735"/>
            <a:ext cx="2766175" cy="369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47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7237" y="685800"/>
            <a:ext cx="790953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cap="none" spc="0" dirty="0" smtClean="0">
                <a:ln w="11430"/>
                <a:solidFill>
                  <a:srgbClr val="E46AD3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What´s wrong here?</a:t>
            </a:r>
            <a:endParaRPr lang="en-US" sz="6000" b="1" cap="none" spc="0" dirty="0">
              <a:ln w="11430"/>
              <a:solidFill>
                <a:srgbClr val="E46AD3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05" y="1905000"/>
            <a:ext cx="4534002" cy="48037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2400" y="2286000"/>
            <a:ext cx="215260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 smtClean="0">
                <a:solidFill>
                  <a:schemeClr val="tx2"/>
                </a:solidFill>
                <a:latin typeface="Comic Sans MS" pitchFamily="66" charset="0"/>
              </a:rPr>
              <a:t>KEY</a:t>
            </a:r>
          </a:p>
          <a:p>
            <a:pPr algn="ctr"/>
            <a:endParaRPr lang="en-US" sz="2800" b="1" u="sng" dirty="0">
              <a:solidFill>
                <a:schemeClr val="tx2"/>
              </a:solidFill>
              <a:latin typeface="Comic Sans MS" pitchFamily="66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B050"/>
                </a:solidFill>
                <a:latin typeface="Comic Sans MS" pitchFamily="66" charset="0"/>
              </a:rPr>
              <a:t>Wrong Direction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b="1" dirty="0">
              <a:solidFill>
                <a:srgbClr val="00B050"/>
              </a:solidFill>
              <a:latin typeface="Comic Sans MS" pitchFamily="66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dirty="0" smtClean="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Wrong shape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b="1" dirty="0">
              <a:solidFill>
                <a:schemeClr val="bg2">
                  <a:lumMod val="75000"/>
                </a:schemeClr>
              </a:solidFill>
              <a:latin typeface="Comic Sans MS" pitchFamily="66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FF0000"/>
                </a:solidFill>
                <a:latin typeface="Comic Sans MS" pitchFamily="66" charset="0"/>
              </a:rPr>
              <a:t>Wrong material </a:t>
            </a:r>
            <a:endParaRPr lang="en-US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14944" y="2133600"/>
            <a:ext cx="215260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u="sng" dirty="0" smtClean="0">
                <a:solidFill>
                  <a:schemeClr val="tx2"/>
                </a:solidFill>
                <a:latin typeface="Comic Sans MS" pitchFamily="66" charset="0"/>
              </a:rPr>
              <a:t>NEXT THING</a:t>
            </a:r>
          </a:p>
          <a:p>
            <a:pPr algn="ctr"/>
            <a:endParaRPr lang="en-US" sz="2000" b="1" u="sng" dirty="0">
              <a:solidFill>
                <a:schemeClr val="tx2"/>
              </a:solidFill>
              <a:latin typeface="Comic Sans MS" pitchFamily="66" charset="0"/>
            </a:endParaRPr>
          </a:p>
          <a:p>
            <a:pPr algn="ctr"/>
            <a:r>
              <a:rPr lang="en-US" sz="2000" dirty="0" smtClean="0">
                <a:solidFill>
                  <a:schemeClr val="tx2"/>
                </a:solidFill>
                <a:latin typeface="Comic Sans MS" pitchFamily="66" charset="0"/>
              </a:rPr>
              <a:t>Choose one example from each </a:t>
            </a:r>
            <a:r>
              <a:rPr lang="en-US" sz="2000" dirty="0" err="1" smtClean="0">
                <a:solidFill>
                  <a:schemeClr val="tx2"/>
                </a:solidFill>
                <a:latin typeface="Comic Sans MS" pitchFamily="66" charset="0"/>
              </a:rPr>
              <a:t>colour</a:t>
            </a:r>
            <a:r>
              <a:rPr lang="en-US" sz="2000" dirty="0" smtClean="0">
                <a:solidFill>
                  <a:schemeClr val="tx2"/>
                </a:solidFill>
                <a:latin typeface="Comic Sans MS" pitchFamily="66" charset="0"/>
              </a:rPr>
              <a:t> and explain it.</a:t>
            </a:r>
          </a:p>
          <a:p>
            <a:pPr algn="ctr"/>
            <a:endParaRPr lang="en-US" sz="2000" dirty="0">
              <a:solidFill>
                <a:schemeClr val="tx2"/>
              </a:solidFill>
              <a:latin typeface="Comic Sans MS" pitchFamily="66" charset="0"/>
            </a:endParaRPr>
          </a:p>
          <a:p>
            <a:r>
              <a:rPr lang="en-US" sz="2000" u="sng" dirty="0" smtClean="0">
                <a:solidFill>
                  <a:schemeClr val="tx2"/>
                </a:solidFill>
                <a:latin typeface="Comic Sans MS" pitchFamily="66" charset="0"/>
              </a:rPr>
              <a:t>Example</a:t>
            </a:r>
          </a:p>
          <a:p>
            <a:r>
              <a:rPr lang="en-US" sz="2000" dirty="0" smtClean="0">
                <a:solidFill>
                  <a:schemeClr val="tx2"/>
                </a:solidFill>
                <a:latin typeface="Comic Sans MS" pitchFamily="66" charset="0"/>
              </a:rPr>
              <a:t>The boy´s shadow is wrong because his arms are down and he does not have horns on his head.</a:t>
            </a:r>
            <a:endParaRPr lang="en-US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7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09800"/>
            <a:ext cx="4679949" cy="43417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492479" y="609600"/>
            <a:ext cx="61670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Bedtime shadows</a:t>
            </a:r>
            <a:r>
              <a:rPr lang="en-US" sz="5400" b="1" cap="none" spc="0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n-US" sz="5400" b="1" cap="none" spc="0" dirty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5" name="Picture 3" descr="C:\Users\Carolina\Documents\ABC School\PowerPoint tools\animations\People, Questions + speech bubbles\Thinking\thinking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632200"/>
            <a:ext cx="2419350" cy="322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5257800" y="2057400"/>
            <a:ext cx="3352800" cy="1422400"/>
          </a:xfrm>
          <a:prstGeom prst="wedgeRoundRectCallout">
            <a:avLst>
              <a:gd name="adj1" fmla="val 25579"/>
              <a:gd name="adj2" fmla="val 85056"/>
              <a:gd name="adj3" fmla="val 16667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Comic Sans MS" pitchFamily="66" charset="0"/>
              </a:rPr>
              <a:t>In groups can you create an answer for each question?</a:t>
            </a:r>
            <a:endParaRPr lang="en-US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257800" y="2057400"/>
            <a:ext cx="3352800" cy="1422400"/>
          </a:xfrm>
          <a:prstGeom prst="wedgeRoundRectCallout">
            <a:avLst>
              <a:gd name="adj1" fmla="val 25579"/>
              <a:gd name="adj2" fmla="val 85056"/>
              <a:gd name="adj3" fmla="val 16667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Comic Sans MS" pitchFamily="66" charset="0"/>
              </a:rPr>
              <a:t>Click me to test your knowledge.</a:t>
            </a:r>
            <a:endParaRPr lang="en-US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900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Presentermedia.com - Animated">
  <a:themeElements>
    <a:clrScheme name="Custom 6">
      <a:dk1>
        <a:srgbClr val="E6E6E6"/>
      </a:dk1>
      <a:lt1>
        <a:srgbClr val="E6E6E6"/>
      </a:lt1>
      <a:dk2>
        <a:srgbClr val="0C0C0C"/>
      </a:dk2>
      <a:lt2>
        <a:srgbClr val="0E57C4"/>
      </a:lt2>
      <a:accent1>
        <a:srgbClr val="629DD1"/>
      </a:accent1>
      <a:accent2>
        <a:srgbClr val="297FD5"/>
      </a:accent2>
      <a:accent3>
        <a:srgbClr val="0E57C4"/>
      </a:accent3>
      <a:accent4>
        <a:srgbClr val="4A66AC"/>
      </a:accent4>
      <a:accent5>
        <a:srgbClr val="5AA2AE"/>
      </a:accent5>
      <a:accent6>
        <a:srgbClr val="0E57C4"/>
      </a:accent6>
      <a:hlink>
        <a:srgbClr val="1098D2"/>
      </a:hlink>
      <a:folHlink>
        <a:srgbClr val="062B62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resentermedia.com - Static">
  <a:themeElements>
    <a:clrScheme name="Custom 6">
      <a:dk1>
        <a:srgbClr val="E6E6E6"/>
      </a:dk1>
      <a:lt1>
        <a:srgbClr val="E6E6E6"/>
      </a:lt1>
      <a:dk2>
        <a:srgbClr val="0C0C0C"/>
      </a:dk2>
      <a:lt2>
        <a:srgbClr val="0E57C4"/>
      </a:lt2>
      <a:accent1>
        <a:srgbClr val="629DD1"/>
      </a:accent1>
      <a:accent2>
        <a:srgbClr val="297FD5"/>
      </a:accent2>
      <a:accent3>
        <a:srgbClr val="0E57C4"/>
      </a:accent3>
      <a:accent4>
        <a:srgbClr val="4A66AC"/>
      </a:accent4>
      <a:accent5>
        <a:srgbClr val="5AA2AE"/>
      </a:accent5>
      <a:accent6>
        <a:srgbClr val="0E57C4"/>
      </a:accent6>
      <a:hlink>
        <a:srgbClr val="1098D2"/>
      </a:hlink>
      <a:folHlink>
        <a:srgbClr val="062B62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13565</TotalTime>
  <Words>124</Words>
  <Application>Microsoft Office PowerPoint</Application>
  <PresentationFormat>On-screen Show (4:3)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Comic Sans MS</vt:lpstr>
      <vt:lpstr>Franklin Gothic Book</vt:lpstr>
      <vt:lpstr>Franklin Gothic Medium</vt:lpstr>
      <vt:lpstr>Presentermedia.com - Animated</vt:lpstr>
      <vt:lpstr>1_Presentermedia.com - Static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PresenterMedia.com;support@presentermedia.com</dc:creator>
  <cp:lastModifiedBy>Regents Park Primary</cp:lastModifiedBy>
  <cp:revision>442</cp:revision>
  <dcterms:created xsi:type="dcterms:W3CDTF">2010-04-14T14:22:36Z</dcterms:created>
  <dcterms:modified xsi:type="dcterms:W3CDTF">2020-03-17T10:24:09Z</dcterms:modified>
</cp:coreProperties>
</file>