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12192000" cy="16256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31" d="100"/>
          <a:sy n="31" d="100"/>
        </p:scale>
        <p:origin x="22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021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32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548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369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871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058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07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82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21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444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4363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A692B-6278-445E-A950-2571344C358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311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3419" y="319346"/>
            <a:ext cx="8319072" cy="748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267" b="1" dirty="0"/>
              <a:t>LO: To label the muscles in the body</a:t>
            </a:r>
            <a:endParaRPr lang="en-GB" sz="4267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13419" y="1319085"/>
            <a:ext cx="11572799" cy="2062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1" u="sng" dirty="0"/>
              <a:t>Task 1: Research how muscles work in </a:t>
            </a:r>
            <a:r>
              <a:rPr lang="en-GB" sz="3201" u="sng" dirty="0" smtClean="0"/>
              <a:t>pairs</a:t>
            </a:r>
            <a:endParaRPr lang="en-GB" sz="3201" u="sng" dirty="0"/>
          </a:p>
          <a:p>
            <a:r>
              <a:rPr lang="en-GB" sz="3201" dirty="0" smtClean="0"/>
              <a:t>________________________________________________________________________________________________________________________________________________________________________</a:t>
            </a:r>
            <a:endParaRPr lang="en-GB" sz="3201" dirty="0"/>
          </a:p>
        </p:txBody>
      </p:sp>
      <p:sp>
        <p:nvSpPr>
          <p:cNvPr id="7" name="TextBox 6"/>
          <p:cNvSpPr txBox="1"/>
          <p:nvPr/>
        </p:nvSpPr>
        <p:spPr>
          <a:xfrm flipH="1">
            <a:off x="313419" y="2601144"/>
            <a:ext cx="20010911" cy="1570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1" u="sng" dirty="0"/>
          </a:p>
          <a:p>
            <a:endParaRPr lang="en-GB" sz="3201" u="sng" dirty="0"/>
          </a:p>
          <a:p>
            <a:r>
              <a:rPr lang="en-GB" sz="3201" u="sng" dirty="0"/>
              <a:t>Task 2: </a:t>
            </a:r>
            <a:r>
              <a:rPr lang="en-GB" sz="3201" dirty="0"/>
              <a:t>Label the following muscles on the </a:t>
            </a:r>
            <a:r>
              <a:rPr lang="en-GB" sz="3201" dirty="0" smtClean="0"/>
              <a:t>picture</a:t>
            </a:r>
            <a:endParaRPr lang="en-GB" sz="320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19908"/>
          <a:stretch/>
        </p:blipFill>
        <p:spPr>
          <a:xfrm>
            <a:off x="313419" y="4663760"/>
            <a:ext cx="11258472" cy="11259411"/>
          </a:xfrm>
          <a:prstGeom prst="rect">
            <a:avLst/>
          </a:prstGeom>
        </p:spPr>
      </p:pic>
      <p:sp>
        <p:nvSpPr>
          <p:cNvPr id="8" name="AutoShape 2" descr="Muscle Diagram Blank | Human body activities, Human body science ..."/>
          <p:cNvSpPr>
            <a:spLocks noChangeAspect="1" noChangeArrowheads="1"/>
          </p:cNvSpPr>
          <p:nvPr/>
        </p:nvSpPr>
        <p:spPr bwMode="auto">
          <a:xfrm>
            <a:off x="-4464756" y="1775179"/>
            <a:ext cx="541867" cy="541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62560" tIns="81281" rIns="162560" bIns="81281" numCol="1" anchor="t" anchorCtr="0" compatLnSpc="1">
            <a:prstTxWarp prst="textNoShape">
              <a:avLst/>
            </a:prstTxWarp>
          </a:bodyPr>
          <a:lstStyle/>
          <a:p>
            <a:endParaRPr lang="en-GB" sz="3201"/>
          </a:p>
        </p:txBody>
      </p:sp>
    </p:spTree>
    <p:extLst>
      <p:ext uri="{BB962C8B-B14F-4D97-AF65-F5344CB8AC3E}">
        <p14:creationId xmlns:p14="http://schemas.microsoft.com/office/powerpoint/2010/main" val="29413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</TotalTime>
  <Words>29</Words>
  <Application>Microsoft Office PowerPoint</Application>
  <PresentationFormat>Custom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Regents Primary</dc:creator>
  <cp:lastModifiedBy>Regents Primary</cp:lastModifiedBy>
  <cp:revision>7</cp:revision>
  <dcterms:created xsi:type="dcterms:W3CDTF">2020-04-21T13:41:30Z</dcterms:created>
  <dcterms:modified xsi:type="dcterms:W3CDTF">2020-04-30T14:00:31Z</dcterms:modified>
</cp:coreProperties>
</file>