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0" d="100"/>
          <a:sy n="130" d="100"/>
        </p:scale>
        <p:origin x="-900" y="-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521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450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356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188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228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655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24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725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65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295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455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B6CD86-FA10-467D-8151-6F7D067D266C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6639F-1426-4247-BE6E-A3DFE27501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401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96925"/>
            <a:ext cx="7965752" cy="5496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4968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2</cp:revision>
  <dcterms:created xsi:type="dcterms:W3CDTF">2020-06-05T02:14:55Z</dcterms:created>
  <dcterms:modified xsi:type="dcterms:W3CDTF">2020-06-05T02:16:54Z</dcterms:modified>
</cp:coreProperties>
</file>