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075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105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68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98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8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2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148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083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314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377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337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EB2F7-D89F-4C89-8210-B4E9E34359E5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31BD0-8C82-4EA3-A6D9-CC312F3D1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814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3487" y="360608"/>
            <a:ext cx="9467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atin typeface="Bookman Old Style" panose="02050604050505020204" pitchFamily="18" charset="0"/>
                <a:ea typeface="Batang" panose="02030600000101010101" pitchFamily="18" charset="-127"/>
              </a:rPr>
              <a:t>LO: To know the location and the function of the muscles</a:t>
            </a:r>
            <a:endParaRPr lang="en-GB" sz="2400" b="1" dirty="0">
              <a:latin typeface="Bookman Old Style" panose="02050604050505020204" pitchFamily="18" charset="0"/>
              <a:ea typeface="Batang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487" y="995461"/>
            <a:ext cx="11091498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Bookman Old Style" panose="02050604050505020204" pitchFamily="18" charset="0"/>
              </a:rPr>
              <a:t>Last week you learnt the function and location of the bones in the body. Although there are </a:t>
            </a:r>
          </a:p>
          <a:p>
            <a:r>
              <a:rPr lang="en-GB" dirty="0" smtClean="0">
                <a:latin typeface="Bookman Old Style" panose="02050604050505020204" pitchFamily="18" charset="0"/>
              </a:rPr>
              <a:t>Important functions of the Skeleton, bones can not move themselves. For the body to move they </a:t>
            </a:r>
          </a:p>
          <a:p>
            <a:r>
              <a:rPr lang="en-GB" dirty="0" smtClean="0">
                <a:latin typeface="Bookman Old Style" panose="02050604050505020204" pitchFamily="18" charset="0"/>
              </a:rPr>
              <a:t>also need </a:t>
            </a:r>
            <a:r>
              <a:rPr lang="en-GB" b="1" dirty="0" smtClean="0">
                <a:latin typeface="Bookman Old Style" panose="02050604050505020204" pitchFamily="18" charset="0"/>
              </a:rPr>
              <a:t>Muscles</a:t>
            </a:r>
            <a:r>
              <a:rPr lang="en-GB" dirty="0" smtClean="0">
                <a:latin typeface="Bookman Old Style" panose="02050604050505020204" pitchFamily="18" charset="0"/>
              </a:rPr>
              <a:t>.</a:t>
            </a:r>
            <a:endParaRPr lang="en-GB" dirty="0">
              <a:latin typeface="Bookman Old Style" panose="0205060405050502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373487" y="2153534"/>
            <a:ext cx="3221916" cy="4247317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Bookman Old Style" panose="02050604050505020204" pitchFamily="18" charset="0"/>
              </a:rPr>
              <a:t>Task 1:</a:t>
            </a: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r>
              <a:rPr lang="en-GB" dirty="0" smtClean="0">
                <a:latin typeface="Bookman Old Style" panose="02050604050505020204" pitchFamily="18" charset="0"/>
              </a:rPr>
              <a:t>Can you feel any Muscles in your body?</a:t>
            </a: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r>
              <a:rPr lang="en-GB" dirty="0" smtClean="0">
                <a:latin typeface="Bookman Old Style" panose="02050604050505020204" pitchFamily="18" charset="0"/>
              </a:rPr>
              <a:t>They will be softer than your bones but will be right next to them.</a:t>
            </a: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r>
              <a:rPr lang="en-GB" dirty="0" smtClean="0">
                <a:latin typeface="Bookman Old Style" panose="02050604050505020204" pitchFamily="18" charset="0"/>
              </a:rPr>
              <a:t>Check with an older sibling or your parents.</a:t>
            </a: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r>
              <a:rPr lang="en-GB" dirty="0" smtClean="0">
                <a:latin typeface="Bookman Old Style" panose="02050604050505020204" pitchFamily="18" charset="0"/>
              </a:rPr>
              <a:t>Did you get it right?</a:t>
            </a: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endParaRPr lang="en-GB" dirty="0" smtClean="0">
              <a:latin typeface="Bookman Old Style" panose="02050604050505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5518" y="2153534"/>
            <a:ext cx="3186953" cy="424731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Bookman Old Style" panose="02050604050505020204" pitchFamily="18" charset="0"/>
              </a:rPr>
              <a:t>Task 2: 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r>
              <a:rPr lang="en-GB" dirty="0" smtClean="0">
                <a:latin typeface="Bookman Old Style" panose="02050604050505020204" pitchFamily="18" charset="0"/>
              </a:rPr>
              <a:t>Do the following things and</a:t>
            </a:r>
          </a:p>
          <a:p>
            <a:r>
              <a:rPr lang="en-GB" dirty="0" smtClean="0">
                <a:latin typeface="Bookman Old Style" panose="02050604050505020204" pitchFamily="18" charset="0"/>
              </a:rPr>
              <a:t>Think about which muscles are</a:t>
            </a:r>
          </a:p>
          <a:p>
            <a:r>
              <a:rPr lang="en-GB" dirty="0">
                <a:latin typeface="Bookman Old Style" panose="02050604050505020204" pitchFamily="18" charset="0"/>
              </a:rPr>
              <a:t>w</a:t>
            </a:r>
            <a:r>
              <a:rPr lang="en-GB" dirty="0" smtClean="0">
                <a:latin typeface="Bookman Old Style" panose="02050604050505020204" pitchFamily="18" charset="0"/>
              </a:rPr>
              <a:t>orking / moving;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 smtClean="0">
                <a:latin typeface="Bookman Old Style" panose="02050604050505020204" pitchFamily="18" charset="0"/>
              </a:rPr>
              <a:t>Open a door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>
                <a:latin typeface="Bookman Old Style" panose="02050604050505020204" pitchFamily="18" charset="0"/>
              </a:rPr>
              <a:t>Pick up an cup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>
                <a:latin typeface="Bookman Old Style" panose="02050604050505020204" pitchFamily="18" charset="0"/>
              </a:rPr>
              <a:t>Jump up and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>
                <a:latin typeface="Bookman Old Style" panose="02050604050505020204" pitchFamily="18" charset="0"/>
              </a:rPr>
              <a:t>Go up a step/stairs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>
                <a:latin typeface="Bookman Old Style" panose="02050604050505020204" pitchFamily="18" charset="0"/>
              </a:rPr>
              <a:t>Brush your teeth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endParaRPr lang="en-GB" dirty="0" smtClean="0">
              <a:latin typeface="Bookman Old Style" panose="0205060405050502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02586" y="2153534"/>
            <a:ext cx="4262399" cy="424731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Bookman Old Style" panose="02050604050505020204" pitchFamily="18" charset="0"/>
              </a:rPr>
              <a:t>Task 3:</a:t>
            </a:r>
          </a:p>
          <a:p>
            <a:endParaRPr lang="en-GB" u="sng" dirty="0">
              <a:latin typeface="Bookman Old Style" panose="02050604050505020204" pitchFamily="18" charset="0"/>
            </a:endParaRPr>
          </a:p>
          <a:p>
            <a:r>
              <a:rPr lang="en-GB" dirty="0" smtClean="0">
                <a:latin typeface="Bookman Old Style" panose="02050604050505020204" pitchFamily="18" charset="0"/>
              </a:rPr>
              <a:t>Draw a picture (full size) of yourself/ a family member and draw circle where you can feel a muscle in the body.</a:t>
            </a:r>
          </a:p>
          <a:p>
            <a:endParaRPr lang="en-GB" dirty="0">
              <a:latin typeface="Bookman Old Style" panose="02050604050505020204" pitchFamily="18" charset="0"/>
            </a:endParaRP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endParaRPr lang="en-GB" dirty="0">
              <a:latin typeface="Bookman Old Style" panose="02050604050505020204" pitchFamily="18" charset="0"/>
            </a:endParaRP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endParaRPr lang="en-GB" dirty="0">
              <a:latin typeface="Bookman Old Style" panose="02050604050505020204" pitchFamily="18" charset="0"/>
            </a:endParaRP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endParaRPr lang="en-GB" dirty="0">
              <a:latin typeface="Bookman Old Style" panose="02050604050505020204" pitchFamily="18" charset="0"/>
            </a:endParaRPr>
          </a:p>
          <a:p>
            <a:endParaRPr lang="en-GB" dirty="0" smtClean="0">
              <a:latin typeface="Bookman Old Style" panose="02050604050505020204" pitchFamily="18" charset="0"/>
            </a:endParaRPr>
          </a:p>
          <a:p>
            <a:endParaRPr lang="en-GB" u="sng" dirty="0" smtClean="0">
              <a:latin typeface="Bookman Old Style" panose="020506040505050202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8263" y="4118689"/>
            <a:ext cx="1244973" cy="2120797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8996082" y="4881282"/>
            <a:ext cx="121024" cy="1479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9117106" y="4558553"/>
            <a:ext cx="981635" cy="3966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9451766" y="4256516"/>
            <a:ext cx="1535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Bookman Old Style" panose="02050604050505020204" pitchFamily="18" charset="0"/>
              </a:rPr>
              <a:t>Arm muscle</a:t>
            </a:r>
          </a:p>
        </p:txBody>
      </p:sp>
    </p:spTree>
    <p:extLst>
      <p:ext uri="{BB962C8B-B14F-4D97-AF65-F5344CB8AC3E}">
        <p14:creationId xmlns:p14="http://schemas.microsoft.com/office/powerpoint/2010/main" val="2972717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dirty="0" smtClean="0">
            <a:latin typeface="Bookman Old Style" panose="020506040505050202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160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Batang</vt:lpstr>
      <vt:lpstr>Arial</vt:lpstr>
      <vt:lpstr>Bookman Old Style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Regents Primary</dc:creator>
  <cp:lastModifiedBy>Regents Primary</cp:lastModifiedBy>
  <cp:revision>2</cp:revision>
  <dcterms:created xsi:type="dcterms:W3CDTF">2020-04-30T12:18:37Z</dcterms:created>
  <dcterms:modified xsi:type="dcterms:W3CDTF">2020-04-30T12:25:37Z</dcterms:modified>
</cp:coreProperties>
</file>