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39" autoAdjust="0"/>
    <p:restoredTop sz="94648"/>
  </p:normalViewPr>
  <p:slideViewPr>
    <p:cSldViewPr snapToGrid="0" snapToObjects="1">
      <p:cViewPr varScale="1">
        <p:scale>
          <a:sx n="62" d="100"/>
          <a:sy n="62" d="100"/>
        </p:scale>
        <p:origin x="1344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ear 2 PP ws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212A958-D9FF-2245-97CF-8314DDB695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E55236A-63CA-4C48-BADB-FF70E9760A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04CB1BC-6DCA-794A-97E6-BC6F59909C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Zonish khan</cp:lastModifiedBy>
  <cp:revision>22</cp:revision>
  <dcterms:created xsi:type="dcterms:W3CDTF">2019-07-05T11:02:13Z</dcterms:created>
  <dcterms:modified xsi:type="dcterms:W3CDTF">2020-10-04T10:52:19Z</dcterms:modified>
</cp:coreProperties>
</file>