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81" d="100"/>
          <a:sy n="81" d="100"/>
        </p:scale>
        <p:origin x="-1554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993617-85B7-49E4-BB07-8DA0B21D5112}" type="datetimeFigureOut">
              <a:rPr lang="en-GB" smtClean="0"/>
              <a:t>31/08/2016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3-www.craveonline.com/assets/uploads/2013/07/Superhero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06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7399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Berlin Sans FB Demi" panose="020E0802020502020306" pitchFamily="34" charset="0"/>
              </a:rPr>
              <a:t>Super Hero Multiplication</a:t>
            </a:r>
            <a:endParaRPr lang="en-GB" sz="5400" dirty="0">
              <a:latin typeface="Berlin Sans FB Demi" panose="020E0802020502020306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81014"/>
            <a:ext cx="2016224" cy="2726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3825999"/>
            <a:ext cx="219075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29718"/>
            <a:ext cx="14573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79997"/>
            <a:ext cx="2110632" cy="1928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1499241" cy="2461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1" y="0"/>
            <a:ext cx="5188221" cy="4572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3600" dirty="0" smtClean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FFFF00"/>
                </a:solidFill>
                <a:latin typeface="Britannic Bold" panose="020B0903060703020204" pitchFamily="34" charset="0"/>
              </a:rPr>
              <a:t>Do you have what it takes to take on the most powerful Super Heroes?</a:t>
            </a:r>
            <a:endParaRPr lang="en-GB" sz="3600" dirty="0">
              <a:solidFill>
                <a:srgbClr val="FFFF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2056" name="Picture 8" descr="http://img4.wikia.nocookie.net/__cb20120516065437/thor/images/0/0b/Chris-hemsworth-thor-movie-costume-mjolnir-hamme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15" y="1268760"/>
            <a:ext cx="2232248" cy="156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18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50" y="548680"/>
            <a:ext cx="4356350" cy="561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88024" y="582935"/>
            <a:ext cx="3888432" cy="507831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 begin with you will face Batman!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is an expert at the 2, 5 and 10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Do you have what it takes to beat him?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7057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46449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88024" y="548680"/>
            <a:ext cx="3888432" cy="5632311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Your second challenge will be to face Captain America. He claims to be unstoppable at the 3, 4 and 6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swift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942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432048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4524315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Next up, it’s Thor!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is lightening fast at the 6, 7 and 8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fast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4982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392488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692696"/>
            <a:ext cx="3888432" cy="5632311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Now it’s time to face Black Widow!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She is going to challenge you with the 9, 11 and 12 multiplication facts.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quick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4716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464496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618630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It’s time to face Superman!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 beat his time, you’ll need to have a good knowledge of ALL of the times tables… he’s also going to throw in some division too!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722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524375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4524315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 you’re a times tables pro?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Well </a:t>
            </a:r>
            <a:r>
              <a:rPr lang="en-GB" sz="3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Catwoman</a:t>
            </a:r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is outstanding at pace value calculation.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Can you beat her?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275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656"/>
            <a:ext cx="4248471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817835"/>
            <a:ext cx="3888432" cy="507831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It’s time for Ironman!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will take on anyone at 2-digit by 1-digit multiplication.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If you come prepared, you can do it!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9174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20052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350354"/>
            <a:ext cx="3888432" cy="618630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Finally, it’s time to face the queen of mental calculation… Wonder Woman!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ultimate test will challenge you with fractions and percentages questions. 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209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16832"/>
            <a:ext cx="4752528" cy="4572000"/>
          </a:xfrm>
        </p:spPr>
        <p:txBody>
          <a:bodyPr/>
          <a:lstStyle/>
          <a:p>
            <a:r>
              <a:rPr lang="en-GB" u="sng" dirty="0" smtClean="0"/>
              <a:t>Everyone</a:t>
            </a:r>
            <a:r>
              <a:rPr lang="en-GB" dirty="0" smtClean="0"/>
              <a:t> will have the chance to take on Batman for the first time next Wednesday! </a:t>
            </a:r>
            <a:endParaRPr lang="en-GB" dirty="0"/>
          </a:p>
          <a:p>
            <a:r>
              <a:rPr lang="en-GB" dirty="0" smtClean="0"/>
              <a:t>You will get the opportunity to complete 2 challenges each half term and everyone in Year </a:t>
            </a:r>
            <a:r>
              <a:rPr lang="en-GB" dirty="0" smtClean="0"/>
              <a:t>3&amp;4 </a:t>
            </a:r>
            <a:r>
              <a:rPr lang="en-GB" dirty="0" smtClean="0"/>
              <a:t>will be doing it on the same day!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19200"/>
          </a:xfrm>
        </p:spPr>
        <p:txBody>
          <a:bodyPr>
            <a:no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en-GB" sz="4800" dirty="0">
              <a:solidFill>
                <a:srgbClr val="00B0F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290" name="Picture 2" descr="https://encrypted-tbn3.gstatic.com/images?q=tbn:ANd9GcTjP77vHaMVo_t8MXJ7Yw3VKxsY7xSy-IBrmRtoJoUdQOBMmZhNHnf24TZ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37979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www.findthatlogo.com/wp-content/uploads/2013/01/super-hero-logo-collectio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361" y="4077072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88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dn.screenrant.com/wp-content/uploads/Marvel-Comics-Classic-Wolverine-Costume-Yellow-Bl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50" y="4005064"/>
            <a:ext cx="4536504" cy="234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83568" y="620688"/>
            <a:ext cx="8136904" cy="2880320"/>
          </a:xfrm>
          <a:prstGeom prst="wedgeRoundRectCallou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Remember, it’s not where you start that counts, it’s where you end up!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If you train your mind and practice frequently, you can do it!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1993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96</TotalTime>
  <Words>328</Words>
  <Application>Microsoft Office PowerPoint</Application>
  <PresentationFormat>On-screen Show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Paper</vt:lpstr>
      <vt:lpstr>PowerPoint Presentation</vt:lpstr>
      <vt:lpstr>Super Hero Multiplication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will I get the chance to take on the Super heroes?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Hughes</dc:creator>
  <cp:lastModifiedBy>Jonathan Hughes</cp:lastModifiedBy>
  <cp:revision>12</cp:revision>
  <dcterms:created xsi:type="dcterms:W3CDTF">2014-10-04T17:12:04Z</dcterms:created>
  <dcterms:modified xsi:type="dcterms:W3CDTF">2016-08-31T11:48:53Z</dcterms:modified>
</cp:coreProperties>
</file>