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5" r:id="rId14"/>
    <p:sldId id="299" r:id="rId15"/>
    <p:sldId id="311" r:id="rId16"/>
    <p:sldId id="312" r:id="rId17"/>
    <p:sldId id="304" r:id="rId18"/>
    <p:sldId id="307" r:id="rId19"/>
    <p:sldId id="301" r:id="rId20"/>
    <p:sldId id="300" r:id="rId21"/>
    <p:sldId id="316" r:id="rId22"/>
    <p:sldId id="308" r:id="rId23"/>
    <p:sldId id="306" r:id="rId24"/>
    <p:sldId id="317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7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A165044-350F-4344-B18E-EE9C3642CDBD}"/>
    <pc:docChg chg="custSel modSld">
      <pc:chgData name="James Clegg" userId="c6df1435-7a36-4b38-be4d-16e68e91152f" providerId="ADAL" clId="{8A165044-350F-4344-B18E-EE9C3642CDBD}" dt="2020-11-17T11:47:00.665" v="295" actId="552"/>
      <pc:docMkLst>
        <pc:docMk/>
      </pc:docMkLst>
      <pc:sldChg chg="addSp delSp modSp">
        <pc:chgData name="James Clegg" userId="c6df1435-7a36-4b38-be4d-16e68e91152f" providerId="ADAL" clId="{8A165044-350F-4344-B18E-EE9C3642CDBD}" dt="2020-11-17T09:51:09.889" v="73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8A165044-350F-4344-B18E-EE9C3642CDBD}" dt="2020-11-17T09:51:00.178" v="39"/>
          <ac:spMkLst>
            <pc:docMk/>
            <pc:sldMk cId="3463639803" sldId="296"/>
            <ac:spMk id="3" creationId="{93661A1B-04DC-4FE9-BD4E-D47AFC174617}"/>
          </ac:spMkLst>
        </pc:spChg>
        <pc:spChg chg="add del mod">
          <ac:chgData name="James Clegg" userId="c6df1435-7a36-4b38-be4d-16e68e91152f" providerId="ADAL" clId="{8A165044-350F-4344-B18E-EE9C3642CDBD}" dt="2020-11-17T09:51:01.830" v="40" actId="478"/>
          <ac:spMkLst>
            <pc:docMk/>
            <pc:sldMk cId="3463639803" sldId="296"/>
            <ac:spMk id="4" creationId="{7E0A0542-7888-411F-BD7C-627875346111}"/>
          </ac:spMkLst>
        </pc:spChg>
        <pc:picChg chg="del mod">
          <ac:chgData name="James Clegg" userId="c6df1435-7a36-4b38-be4d-16e68e91152f" providerId="ADAL" clId="{8A165044-350F-4344-B18E-EE9C3642CDBD}" dt="2020-11-17T09:50:57.305" v="38" actId="478"/>
          <ac:picMkLst>
            <pc:docMk/>
            <pc:sldMk cId="3463639803" sldId="296"/>
            <ac:picMk id="2" creationId="{00000000-0000-0000-0000-000000000000}"/>
          </ac:picMkLst>
        </pc:picChg>
        <pc:picChg chg="add mod">
          <ac:chgData name="James Clegg" userId="c6df1435-7a36-4b38-be4d-16e68e91152f" providerId="ADAL" clId="{8A165044-350F-4344-B18E-EE9C3642CDBD}" dt="2020-11-17T09:51:09.889" v="73" actId="1037"/>
          <ac:picMkLst>
            <pc:docMk/>
            <pc:sldMk cId="3463639803" sldId="296"/>
            <ac:picMk id="5" creationId="{C5CA7D7A-D24C-4534-A2B3-7A16B8F03105}"/>
          </ac:picMkLst>
        </pc:picChg>
      </pc:sldChg>
      <pc:sldChg chg="delSp">
        <pc:chgData name="James Clegg" userId="c6df1435-7a36-4b38-be4d-16e68e91152f" providerId="ADAL" clId="{8A165044-350F-4344-B18E-EE9C3642CDBD}" dt="2020-11-17T09:52:18.368" v="74" actId="478"/>
        <pc:sldMkLst>
          <pc:docMk/>
          <pc:sldMk cId="4128357408" sldId="298"/>
        </pc:sldMkLst>
        <pc:spChg chg="del">
          <ac:chgData name="James Clegg" userId="c6df1435-7a36-4b38-be4d-16e68e91152f" providerId="ADAL" clId="{8A165044-350F-4344-B18E-EE9C3642CDBD}" dt="2020-11-17T09:52:18.368" v="74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29.613" v="241" actId="1038"/>
        <pc:sldMkLst>
          <pc:docMk/>
          <pc:sldMk cId="3939627984" sldId="300"/>
        </pc:sldMkLst>
        <pc:spChg chg="del">
          <ac:chgData name="James Clegg" userId="c6df1435-7a36-4b38-be4d-16e68e91152f" providerId="ADAL" clId="{8A165044-350F-4344-B18E-EE9C3642CDBD}" dt="2020-11-17T09:55:42.117" v="127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9.613" v="241" actId="1038"/>
          <ac:spMkLst>
            <pc:docMk/>
            <pc:sldMk cId="3939627984" sldId="300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7.184" v="234" actId="1038"/>
          <ac:spMkLst>
            <pc:docMk/>
            <pc:sldMk cId="3939627984" sldId="300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4.692" v="222" actId="1038"/>
          <ac:spMkLst>
            <pc:docMk/>
            <pc:sldMk cId="3939627984" sldId="300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20.636" v="216" actId="554"/>
          <ac:spMkLst>
            <pc:docMk/>
            <pc:sldMk cId="3939627984" sldId="300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15.954" v="215" actId="554"/>
          <ac:spMkLst>
            <pc:docMk/>
            <pc:sldMk cId="3939627984" sldId="300"/>
            <ac:spMk id="29" creationId="{00000000-0000-0000-0000-000000000000}"/>
          </ac:spMkLst>
        </pc:spChg>
      </pc:sldChg>
      <pc:sldChg chg="modSp">
        <pc:chgData name="James Clegg" userId="c6df1435-7a36-4b38-be4d-16e68e91152f" providerId="ADAL" clId="{8A165044-350F-4344-B18E-EE9C3642CDBD}" dt="2020-11-17T09:55:37.472" v="126" actId="20577"/>
        <pc:sldMkLst>
          <pc:docMk/>
          <pc:sldMk cId="3782242679" sldId="301"/>
        </pc:sldMkLst>
        <pc:spChg chg="mod">
          <ac:chgData name="James Clegg" userId="c6df1435-7a36-4b38-be4d-16e68e91152f" providerId="ADAL" clId="{8A165044-350F-4344-B18E-EE9C3642CDBD}" dt="2020-11-17T09:55:37.472" v="126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3:06.357" v="83" actId="478"/>
        <pc:sldMkLst>
          <pc:docMk/>
          <pc:sldMk cId="3195527484" sldId="304"/>
        </pc:sldMkLst>
        <pc:spChg chg="del">
          <ac:chgData name="James Clegg" userId="c6df1435-7a36-4b38-be4d-16e68e91152f" providerId="ADAL" clId="{8A165044-350F-4344-B18E-EE9C3642CDBD}" dt="2020-11-17T09:53:06.357" v="83" actId="478"/>
          <ac:spMkLst>
            <pc:docMk/>
            <pc:sldMk cId="3195527484" sldId="304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3:01.611" v="82" actId="554"/>
          <ac:graphicFrameMkLst>
            <pc:docMk/>
            <pc:sldMk cId="3195527484" sldId="304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56.146" v="80" actId="554"/>
          <ac:graphicFrameMkLst>
            <pc:docMk/>
            <pc:sldMk cId="3195527484" sldId="304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8:05.433" v="273" actId="478"/>
        <pc:sldMkLst>
          <pc:docMk/>
          <pc:sldMk cId="1793065095" sldId="306"/>
        </pc:sldMkLst>
        <pc:spChg chg="del">
          <ac:chgData name="James Clegg" userId="c6df1435-7a36-4b38-be4d-16e68e91152f" providerId="ADAL" clId="{8A165044-350F-4344-B18E-EE9C3642CDBD}" dt="2020-11-17T09:58:05.433" v="27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41:28.193" v="289"/>
        <pc:sldMkLst>
          <pc:docMk/>
          <pc:sldMk cId="3482969237" sldId="307"/>
        </pc:sldMkLst>
        <pc:spChg chg="del">
          <ac:chgData name="James Clegg" userId="c6df1435-7a36-4b38-be4d-16e68e91152f" providerId="ADAL" clId="{8A165044-350F-4344-B18E-EE9C3642CDBD}" dt="2020-11-17T09:55:34.819" v="125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2.904" v="114" actId="1038"/>
          <ac:spMkLst>
            <pc:docMk/>
            <pc:sldMk cId="3482969237" sldId="307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2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06.676" v="115" actId="1037"/>
          <ac:spMkLst>
            <pc:docMk/>
            <pc:sldMk cId="3482969237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8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4:59.455" v="112" actId="1036"/>
          <ac:spMkLst>
            <pc:docMk/>
            <pc:sldMk cId="3482969237" sldId="307"/>
            <ac:spMk id="2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1.828" v="122" actId="1036"/>
          <ac:spMkLst>
            <pc:docMk/>
            <pc:sldMk cId="3482969237" sldId="307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5:25.672" v="124" actId="1037"/>
          <ac:spMkLst>
            <pc:docMk/>
            <pc:sldMk cId="3482969237" sldId="307"/>
            <ac:spMk id="36" creationId="{00000000-0000-0000-0000-000000000000}"/>
          </ac:spMkLst>
        </pc:spChg>
      </pc:sldChg>
      <pc:sldChg chg="delSp modSp modAnim">
        <pc:chgData name="James Clegg" userId="c6df1435-7a36-4b38-be4d-16e68e91152f" providerId="ADAL" clId="{8A165044-350F-4344-B18E-EE9C3642CDBD}" dt="2020-11-17T11:37:36.359" v="286"/>
        <pc:sldMkLst>
          <pc:docMk/>
          <pc:sldMk cId="3487237181" sldId="311"/>
        </pc:sldMkLst>
        <pc:spChg chg="mod">
          <ac:chgData name="James Clegg" userId="c6df1435-7a36-4b38-be4d-16e68e91152f" providerId="ADAL" clId="{8A165044-350F-4344-B18E-EE9C3642CDBD}" dt="2020-11-17T11:36:52.899" v="281" actId="14100"/>
          <ac:spMkLst>
            <pc:docMk/>
            <pc:sldMk cId="3487237181" sldId="311"/>
            <ac:spMk id="2" creationId="{00000000-0000-0000-0000-000000000000}"/>
          </ac:spMkLst>
        </pc:spChg>
        <pc:spChg chg="del">
          <ac:chgData name="James Clegg" userId="c6df1435-7a36-4b38-be4d-16e68e91152f" providerId="ADAL" clId="{8A165044-350F-4344-B18E-EE9C3642CDBD}" dt="2020-11-17T09:52:28.637" v="76" actId="478"/>
          <ac:spMkLst>
            <pc:docMk/>
            <pc:sldMk cId="3487237181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6.276" v="84" actId="1037"/>
          <ac:spMkLst>
            <pc:docMk/>
            <pc:sldMk cId="3487237181" sldId="311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18.457" v="85" actId="1037"/>
          <ac:spMkLst>
            <pc:docMk/>
            <pc:sldMk cId="3487237181" sldId="311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33.426" v="99" actId="1037"/>
          <ac:spMkLst>
            <pc:docMk/>
            <pc:sldMk cId="3487237181" sldId="311"/>
            <ac:spMk id="34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7.131" v="92" actId="1038"/>
          <ac:spMkLst>
            <pc:docMk/>
            <pc:sldMk cId="3487237181" sldId="311"/>
            <ac:spMk id="3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3:23.837" v="89" actId="1037"/>
          <ac:spMkLst>
            <pc:docMk/>
            <pc:sldMk cId="3487237181" sldId="311"/>
            <ac:spMk id="3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11:36:49.331" v="280" actId="1076"/>
          <ac:spMkLst>
            <pc:docMk/>
            <pc:sldMk cId="3487237181" sldId="311"/>
            <ac:spMk id="40" creationId="{00000000-0000-0000-0000-000000000000}"/>
          </ac:spMkLst>
        </pc:spChg>
        <pc:picChg chg="mod">
          <ac:chgData name="James Clegg" userId="c6df1435-7a36-4b38-be4d-16e68e91152f" providerId="ADAL" clId="{8A165044-350F-4344-B18E-EE9C3642CDBD}" dt="2020-11-17T09:53:30.477" v="96" actId="1038"/>
          <ac:picMkLst>
            <pc:docMk/>
            <pc:sldMk cId="3487237181" sldId="311"/>
            <ac:picMk id="9" creationId="{00000000-0000-0000-0000-000000000000}"/>
          </ac:picMkLst>
        </pc:picChg>
      </pc:sldChg>
      <pc:sldChg chg="delSp modSp">
        <pc:chgData name="James Clegg" userId="c6df1435-7a36-4b38-be4d-16e68e91152f" providerId="ADAL" clId="{8A165044-350F-4344-B18E-EE9C3642CDBD}" dt="2020-11-17T09:52:48.019" v="79" actId="554"/>
        <pc:sldMkLst>
          <pc:docMk/>
          <pc:sldMk cId="3187977815" sldId="312"/>
        </pc:sldMkLst>
        <pc:spChg chg="del">
          <ac:chgData name="James Clegg" userId="c6df1435-7a36-4b38-be4d-16e68e91152f" providerId="ADAL" clId="{8A165044-350F-4344-B18E-EE9C3642CDBD}" dt="2020-11-17T09:52:32.849" v="77" actId="478"/>
          <ac:spMkLst>
            <pc:docMk/>
            <pc:sldMk cId="3187977815" sldId="312"/>
            <ac:spMk id="5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7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8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3.099" v="78" actId="554"/>
          <ac:graphicFrameMkLst>
            <pc:docMk/>
            <pc:sldMk cId="3187977815" sldId="312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09:52:48.019" v="79" actId="554"/>
          <ac:graphicFrameMkLst>
            <pc:docMk/>
            <pc:sldMk cId="3187977815" sldId="312"/>
            <ac:graphicFrameMk id="11" creationId="{00000000-0000-0000-0000-000000000000}"/>
          </ac:graphicFrameMkLst>
        </pc:graphicFrameChg>
      </pc:sldChg>
      <pc:sldChg chg="delSp">
        <pc:chgData name="James Clegg" userId="c6df1435-7a36-4b38-be4d-16e68e91152f" providerId="ADAL" clId="{8A165044-350F-4344-B18E-EE9C3642CDBD}" dt="2020-11-17T09:52:22.161" v="75" actId="478"/>
        <pc:sldMkLst>
          <pc:docMk/>
          <pc:sldMk cId="1987402063" sldId="315"/>
        </pc:sldMkLst>
        <pc:spChg chg="del">
          <ac:chgData name="James Clegg" userId="c6df1435-7a36-4b38-be4d-16e68e91152f" providerId="ADAL" clId="{8A165044-350F-4344-B18E-EE9C3642CDBD}" dt="2020-11-17T09:52:22.161" v="75" actId="478"/>
          <ac:spMkLst>
            <pc:docMk/>
            <pc:sldMk cId="1987402063" sldId="315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09:57:57.156" v="272" actId="1037"/>
        <pc:sldMkLst>
          <pc:docMk/>
          <pc:sldMk cId="1574170903" sldId="316"/>
        </pc:sldMkLst>
        <pc:spChg chg="del">
          <ac:chgData name="James Clegg" userId="c6df1435-7a36-4b38-be4d-16e68e91152f" providerId="ADAL" clId="{8A165044-350F-4344-B18E-EE9C3642CDBD}" dt="2020-11-17T09:57:37.556" v="242" actId="478"/>
          <ac:spMkLst>
            <pc:docMk/>
            <pc:sldMk cId="1574170903" sldId="316"/>
            <ac:spMk id="5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0.150" v="244" actId="20577"/>
          <ac:spMkLst>
            <pc:docMk/>
            <pc:sldMk cId="1574170903" sldId="316"/>
            <ac:spMk id="6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7.156" v="272" actId="1037"/>
          <ac:spMkLst>
            <pc:docMk/>
            <pc:sldMk cId="1574170903" sldId="316"/>
            <ac:spMk id="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5.596" v="270" actId="1036"/>
          <ac:spMkLst>
            <pc:docMk/>
            <pc:sldMk cId="1574170903" sldId="316"/>
            <ac:spMk id="19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9.893" v="259" actId="1037"/>
          <ac:spMkLst>
            <pc:docMk/>
            <pc:sldMk cId="1574170903" sldId="316"/>
            <ac:spMk id="20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51.772" v="262" actId="1037"/>
          <ac:spMkLst>
            <pc:docMk/>
            <pc:sldMk cId="1574170903" sldId="316"/>
            <ac:spMk id="21" creationId="{00000000-0000-0000-0000-000000000000}"/>
          </ac:spMkLst>
        </pc:spChg>
        <pc:spChg chg="mod">
          <ac:chgData name="James Clegg" userId="c6df1435-7a36-4b38-be4d-16e68e91152f" providerId="ADAL" clId="{8A165044-350F-4344-B18E-EE9C3642CDBD}" dt="2020-11-17T09:57:45.970" v="250" actId="1035"/>
          <ac:spMkLst>
            <pc:docMk/>
            <pc:sldMk cId="1574170903" sldId="316"/>
            <ac:spMk id="24" creationId="{00000000-0000-0000-0000-000000000000}"/>
          </ac:spMkLst>
        </pc:spChg>
      </pc:sldChg>
      <pc:sldChg chg="delSp modSp">
        <pc:chgData name="James Clegg" userId="c6df1435-7a36-4b38-be4d-16e68e91152f" providerId="ADAL" clId="{8A165044-350F-4344-B18E-EE9C3642CDBD}" dt="2020-11-17T11:47:00.665" v="295" actId="552"/>
        <pc:sldMkLst>
          <pc:docMk/>
          <pc:sldMk cId="3125910373" sldId="317"/>
        </pc:sldMkLst>
        <pc:spChg chg="del">
          <ac:chgData name="James Clegg" userId="c6df1435-7a36-4b38-be4d-16e68e91152f" providerId="ADAL" clId="{8A165044-350F-4344-B18E-EE9C3642CDBD}" dt="2020-11-17T09:58:10.416" v="274" actId="478"/>
          <ac:spMkLst>
            <pc:docMk/>
            <pc:sldMk cId="3125910373" sldId="317"/>
            <ac:spMk id="3" creationId="{00000000-0000-0000-0000-000000000000}"/>
          </ac:spMkLst>
        </pc:sp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0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2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7:00.665" v="295" actId="552"/>
          <ac:graphicFrameMkLst>
            <pc:docMk/>
            <pc:sldMk cId="3125910373" sldId="317"/>
            <ac:graphicFrameMk id="13" creationId="{00000000-0000-0000-0000-000000000000}"/>
          </ac:graphicFrameMkLst>
        </pc:graphicFrameChg>
        <pc:graphicFrameChg chg="mod">
          <ac:chgData name="James Clegg" userId="c6df1435-7a36-4b38-be4d-16e68e91152f" providerId="ADAL" clId="{8A165044-350F-4344-B18E-EE9C3642CDBD}" dt="2020-11-17T11:46:51.630" v="291" actId="552"/>
          <ac:graphicFrameMkLst>
            <pc:docMk/>
            <pc:sldMk cId="3125910373" sldId="317"/>
            <ac:graphicFrameMk id="14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FFC83CC-AD51-4C91-948C-482A9D273C88}"/>
    <pc:docChg chg="custSel modSld">
      <pc:chgData name="James Clegg" userId="c6df1435-7a36-4b38-be4d-16e68e91152f" providerId="ADAL" clId="{6FFC83CC-AD51-4C91-948C-482A9D273C88}" dt="2020-11-17T14:17:28.475" v="13"/>
      <pc:docMkLst>
        <pc:docMk/>
      </pc:docMkLst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4128357408" sldId="298"/>
        </pc:sldMkLst>
        <pc:picChg chg="del">
          <ac:chgData name="James Clegg" userId="c6df1435-7a36-4b38-be4d-16e68e91152f" providerId="ADAL" clId="{6FFC83CC-AD51-4C91-948C-482A9D273C88}" dt="2020-11-17T14:16:47.984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6FFC83CC-AD51-4C91-948C-482A9D273C88}" dt="2020-11-17T14:17:28.475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939627984" sldId="300"/>
        </pc:sldMkLst>
        <pc:picChg chg="del">
          <ac:chgData name="James Clegg" userId="c6df1435-7a36-4b38-be4d-16e68e91152f" providerId="ADAL" clId="{6FFC83CC-AD51-4C91-948C-482A9D273C88}" dt="2020-11-17T14:17:07.599" v="7" actId="478"/>
          <ac:picMkLst>
            <pc:docMk/>
            <pc:sldMk cId="3939627984" sldId="30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782242679" sldId="301"/>
        </pc:sldMkLst>
        <pc:picChg chg="del">
          <ac:chgData name="James Clegg" userId="c6df1435-7a36-4b38-be4d-16e68e91152f" providerId="ADAL" clId="{6FFC83CC-AD51-4C91-948C-482A9D273C88}" dt="2020-11-17T14:17:05.057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95527484" sldId="304"/>
        </pc:sldMkLst>
        <pc:picChg chg="del">
          <ac:chgData name="James Clegg" userId="c6df1435-7a36-4b38-be4d-16e68e91152f" providerId="ADAL" clId="{6FFC83CC-AD51-4C91-948C-482A9D273C88}" dt="2020-11-17T14:16:59.168" v="4" actId="478"/>
          <ac:picMkLst>
            <pc:docMk/>
            <pc:sldMk cId="3195527484" sldId="304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93065095" sldId="306"/>
        </pc:sldMkLst>
        <pc:picChg chg="del">
          <ac:chgData name="James Clegg" userId="c6df1435-7a36-4b38-be4d-16e68e91152f" providerId="ADAL" clId="{6FFC83CC-AD51-4C91-948C-482A9D273C88}" dt="2020-11-17T14:17:17.386" v="10" actId="478"/>
          <ac:picMkLst>
            <pc:docMk/>
            <pc:sldMk cId="1793065095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2969237" sldId="307"/>
        </pc:sldMkLst>
        <pc:picChg chg="del">
          <ac:chgData name="James Clegg" userId="c6df1435-7a36-4b38-be4d-16e68e91152f" providerId="ADAL" clId="{6FFC83CC-AD51-4C91-948C-482A9D273C88}" dt="2020-11-17T14:17:01.597" v="5" actId="478"/>
          <ac:picMkLst>
            <pc:docMk/>
            <pc:sldMk cId="3482969237" sldId="30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23779299" sldId="308"/>
        </pc:sldMkLst>
        <pc:picChg chg="del">
          <ac:chgData name="James Clegg" userId="c6df1435-7a36-4b38-be4d-16e68e91152f" providerId="ADAL" clId="{6FFC83CC-AD51-4C91-948C-482A9D273C88}" dt="2020-11-17T14:17:15.163" v="9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487237181" sldId="311"/>
        </pc:sldMkLst>
        <pc:picChg chg="del">
          <ac:chgData name="James Clegg" userId="c6df1435-7a36-4b38-be4d-16e68e91152f" providerId="ADAL" clId="{6FFC83CC-AD51-4C91-948C-482A9D273C88}" dt="2020-11-17T14:16:53.886" v="2" actId="478"/>
          <ac:picMkLst>
            <pc:docMk/>
            <pc:sldMk cId="3487237181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87977815" sldId="312"/>
        </pc:sldMkLst>
        <pc:picChg chg="del">
          <ac:chgData name="James Clegg" userId="c6df1435-7a36-4b38-be4d-16e68e91152f" providerId="ADAL" clId="{6FFC83CC-AD51-4C91-948C-482A9D273C88}" dt="2020-11-17T14:16:56.796" v="3" actId="478"/>
          <ac:picMkLst>
            <pc:docMk/>
            <pc:sldMk cId="3187977815" sldId="312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728852575" sldId="314"/>
        </pc:sldMkLst>
        <pc:picChg chg="del">
          <ac:chgData name="James Clegg" userId="c6df1435-7a36-4b38-be4d-16e68e91152f" providerId="ADAL" clId="{6FFC83CC-AD51-4C91-948C-482A9D273C88}" dt="2020-11-17T14:17:22.110" v="12" actId="478"/>
          <ac:picMkLst>
            <pc:docMk/>
            <pc:sldMk cId="1728852575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987402063" sldId="315"/>
        </pc:sldMkLst>
        <pc:picChg chg="del">
          <ac:chgData name="James Clegg" userId="c6df1435-7a36-4b38-be4d-16e68e91152f" providerId="ADAL" clId="{6FFC83CC-AD51-4C91-948C-482A9D273C88}" dt="2020-11-17T14:16:50.668" v="1" actId="478"/>
          <ac:picMkLst>
            <pc:docMk/>
            <pc:sldMk cId="1987402063" sldId="31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1574170903" sldId="316"/>
        </pc:sldMkLst>
        <pc:picChg chg="del">
          <ac:chgData name="James Clegg" userId="c6df1435-7a36-4b38-be4d-16e68e91152f" providerId="ADAL" clId="{6FFC83CC-AD51-4C91-948C-482A9D273C88}" dt="2020-11-17T14:17:12.188" v="8" actId="478"/>
          <ac:picMkLst>
            <pc:docMk/>
            <pc:sldMk cId="1574170903" sldId="316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FFC83CC-AD51-4C91-948C-482A9D273C88}" dt="2020-11-17T14:17:28.475" v="13"/>
        <pc:sldMkLst>
          <pc:docMk/>
          <pc:sldMk cId="3125910373" sldId="317"/>
        </pc:sldMkLst>
        <pc:picChg chg="del">
          <ac:chgData name="James Clegg" userId="c6df1435-7a36-4b38-be4d-16e68e91152f" providerId="ADAL" clId="{6FFC83CC-AD51-4C91-948C-482A9D273C88}" dt="2020-11-17T14:17:19.866" v="11" actId="478"/>
          <ac:picMkLst>
            <pc:docMk/>
            <pc:sldMk cId="3125910373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CA7D7A-D24C-4534-A2B3-7A16B8F03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1728" y="1765433"/>
            <a:ext cx="6011177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7, 8, 9, 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6, 5, 4,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do spell the number 5?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pyramids?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5127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06724" y="2898933"/>
            <a:ext cx="990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five</a:t>
            </a:r>
          </a:p>
        </p:txBody>
      </p:sp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9319" y="4926416"/>
            <a:ext cx="828264" cy="72650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583" y="4930252"/>
            <a:ext cx="828264" cy="726508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5847" y="4920440"/>
            <a:ext cx="828264" cy="726508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4111" y="4924276"/>
            <a:ext cx="828264" cy="726508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0413" y="4916604"/>
            <a:ext cx="828264" cy="72650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26715" y="4908932"/>
            <a:ext cx="828264" cy="726508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3017" y="4901260"/>
            <a:ext cx="828264" cy="7265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51270" y="160629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39891" y="41651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740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Oval 10"/>
          <p:cNvSpPr/>
          <p:nvPr/>
        </p:nvSpPr>
        <p:spPr>
          <a:xfrm>
            <a:off x="5536571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Oval 11"/>
          <p:cNvSpPr/>
          <p:nvPr/>
        </p:nvSpPr>
        <p:spPr>
          <a:xfrm>
            <a:off x="4977315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Oval 12"/>
          <p:cNvSpPr/>
          <p:nvPr/>
        </p:nvSpPr>
        <p:spPr>
          <a:xfrm>
            <a:off x="553657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4" name="Oval 13"/>
          <p:cNvSpPr/>
          <p:nvPr/>
        </p:nvSpPr>
        <p:spPr>
          <a:xfrm>
            <a:off x="610481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5" name="Oval 14"/>
          <p:cNvSpPr/>
          <p:nvPr/>
        </p:nvSpPr>
        <p:spPr>
          <a:xfrm>
            <a:off x="6089835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6" name="Oval 15"/>
          <p:cNvSpPr/>
          <p:nvPr/>
        </p:nvSpPr>
        <p:spPr>
          <a:xfrm>
            <a:off x="6649090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7" name="Oval 16"/>
          <p:cNvSpPr/>
          <p:nvPr/>
        </p:nvSpPr>
        <p:spPr>
          <a:xfrm>
            <a:off x="7217336" y="22903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8" name="Oval 17"/>
          <p:cNvSpPr/>
          <p:nvPr/>
        </p:nvSpPr>
        <p:spPr>
          <a:xfrm>
            <a:off x="6649090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9" name="Oval 18"/>
          <p:cNvSpPr/>
          <p:nvPr/>
        </p:nvSpPr>
        <p:spPr>
          <a:xfrm>
            <a:off x="7217336" y="28309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20" name="TextBox 19"/>
          <p:cNvSpPr txBox="1"/>
          <p:nvPr/>
        </p:nvSpPr>
        <p:spPr>
          <a:xfrm>
            <a:off x="4617263" y="2267715"/>
            <a:ext cx="1131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5455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98139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60385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22631" y="2267715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0292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029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2588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73251" y="2808266"/>
            <a:ext cx="587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064593" y="2808266"/>
            <a:ext cx="723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26042" y="3509750"/>
            <a:ext cx="723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1036" y="4662078"/>
            <a:ext cx="1645526" cy="115186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769612" y="4510023"/>
            <a:ext cx="261425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3818896" y="4660178"/>
            <a:ext cx="2473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need to practise this!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23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2" grpId="0" animBg="1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same?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296047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757058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610855"/>
              </p:ext>
            </p:extLst>
          </p:nvPr>
        </p:nvGraphicFramePr>
        <p:xfrm>
          <a:off x="875210" y="184786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791914"/>
              </p:ext>
            </p:extLst>
          </p:nvPr>
        </p:nvGraphicFramePr>
        <p:xfrm>
          <a:off x="875210" y="2824965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8797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804907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64174" y="80795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 from 20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739728"/>
              </p:ext>
            </p:extLst>
          </p:nvPr>
        </p:nvGraphicFramePr>
        <p:xfrm>
          <a:off x="875210" y="18573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342952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57266" y="39977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different?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62409"/>
              </p:ext>
            </p:extLst>
          </p:nvPr>
        </p:nvGraphicFramePr>
        <p:xfrm>
          <a:off x="875210" y="283633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r>
                        <a:rPr lang="en-GB" sz="32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145" y="2939901"/>
            <a:ext cx="2044473" cy="8994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63918" y="1203505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118" y="2010886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1782" y="2988941"/>
            <a:ext cx="2012873" cy="885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6468" y="2222779"/>
            <a:ext cx="999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15148" y="2222779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1601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3081240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3447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3457838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044" y="1959944"/>
            <a:ext cx="2012873" cy="8855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7181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63614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41765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2276" y="3035942"/>
            <a:ext cx="5862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6411" y="4026887"/>
            <a:ext cx="1375243" cy="1695927"/>
          </a:xfrm>
          <a:prstGeom prst="rect">
            <a:avLst/>
          </a:prstGeom>
        </p:spPr>
      </p:pic>
      <p:sp>
        <p:nvSpPr>
          <p:cNvPr id="45" name="Rounded Rectangular Callout 44"/>
          <p:cNvSpPr/>
          <p:nvPr/>
        </p:nvSpPr>
        <p:spPr>
          <a:xfrm>
            <a:off x="4227840" y="414255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4350671" y="417314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on from 10 to see how many!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/>
      <p:bldP spid="34" grpId="0"/>
      <p:bldP spid="35" grpId="0"/>
      <p:bldP spid="36" grpId="0"/>
      <p:bldP spid="45" grpId="0" animBg="1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from 10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072" y="2112150"/>
            <a:ext cx="2993395" cy="1316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2110" y="127635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77315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536571" y="229273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977315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536570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04816" y="28212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89835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649090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217336" y="22878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649090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217336" y="28365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17780" y="3649615"/>
            <a:ext cx="1323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36997" y="3649615"/>
            <a:ext cx="1405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00298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63936" y="3649615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649090" y="3649615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fifteen,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0282" y="4415272"/>
            <a:ext cx="168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75461" y="4415272"/>
            <a:ext cx="2042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seventeen,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88019" y="4415272"/>
            <a:ext cx="1812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5832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nineteen,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32229" y="4415272"/>
            <a:ext cx="181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1437" y="12971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Say the numbers from 11 to 20</a:t>
            </a:r>
          </a:p>
        </p:txBody>
      </p:sp>
      <p:sp>
        <p:nvSpPr>
          <p:cNvPr id="7" name="Rectangle 6"/>
          <p:cNvSpPr/>
          <p:nvPr/>
        </p:nvSpPr>
        <p:spPr>
          <a:xfrm>
            <a:off x="965812" y="1857302"/>
            <a:ext cx="6687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Circle all of the numbers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end in “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teen</a:t>
            </a:r>
            <a:r>
              <a:rPr lang="en-GB" sz="2800" dirty="0">
                <a:latin typeface="Comic Sans MS" panose="030F0702030302020204" pitchFamily="66" charset="0"/>
              </a:rPr>
              <a:t>”.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755" y="346810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Oval 8"/>
          <p:cNvSpPr/>
          <p:nvPr/>
        </p:nvSpPr>
        <p:spPr>
          <a:xfrm>
            <a:off x="1227874" y="3426050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240490" y="514757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47154" y="4027443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80425" y="4280168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02544" y="479363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51078" y="4069552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18346" y="5196637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37622" y="3210794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5812" y="4995599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09133" y="3334240"/>
            <a:ext cx="1095117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9" name="Oval 18"/>
          <p:cNvSpPr/>
          <p:nvPr/>
        </p:nvSpPr>
        <p:spPr>
          <a:xfrm>
            <a:off x="2986570" y="3159874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129710" y="4222548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068804" y="5145871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860691" y="3292183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058915" y="476043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102636" y="4042126"/>
            <a:ext cx="792000" cy="79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417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859867"/>
              </p:ext>
            </p:extLst>
          </p:nvPr>
        </p:nvGraphicFramePr>
        <p:xfrm>
          <a:off x="955546" y="3875668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00287"/>
              </p:ext>
            </p:extLst>
          </p:nvPr>
        </p:nvGraphicFramePr>
        <p:xfrm>
          <a:off x="955548" y="2076138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71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081399" y="707117"/>
            <a:ext cx="2683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see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some mistakes!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707884"/>
              </p:ext>
            </p:extLst>
          </p:nvPr>
        </p:nvGraphicFramePr>
        <p:xfrm>
          <a:off x="955554" y="4746569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883741"/>
              </p:ext>
            </p:extLst>
          </p:nvPr>
        </p:nvGraphicFramePr>
        <p:xfrm>
          <a:off x="955551" y="2943616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7246961" y="2144378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65343" y="3969033"/>
            <a:ext cx="612000" cy="61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3461" y="654693"/>
            <a:ext cx="1237975" cy="894091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209076" y="590411"/>
            <a:ext cx="2593075" cy="1064407"/>
          </a:xfrm>
          <a:prstGeom prst="wedgeRoundRectCallout">
            <a:avLst>
              <a:gd name="adj1" fmla="val -60307"/>
              <a:gd name="adj2" fmla="val 21470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7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42143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99311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47767" y="872698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688781"/>
              </p:ext>
            </p:extLst>
          </p:nvPr>
        </p:nvGraphicFramePr>
        <p:xfrm>
          <a:off x="955546" y="3540897"/>
          <a:ext cx="6949437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767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31767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942023"/>
              </p:ext>
            </p:extLst>
          </p:nvPr>
        </p:nvGraphicFramePr>
        <p:xfrm>
          <a:off x="955543" y="1741367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341828912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468116630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89397679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95482497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401523998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97833949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210400003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591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288525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2.5|12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2.7|2.8|7.7|1|1.4|0.6|1.3|0.6|1.3|0.6|0.9|0.6|1.1|0.7|1.3|0.5|1.1|0.7|1|0.6|1.4|0.6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2.3|14.8|6.9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1.4|19.2|4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5.7|11.7|5.8|1.1|1|1.2|1|0.8|1.2|1.3|1.3|5.2|17.1|1.2|1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8|0.9|0.7|1.4|0.7|1.1|0.7|1.2|0.6|1.1|0.6|1.2|0.6|0.9|0.8|1|0.6|1|0.6|1.1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|3.5|1.7|3.3|1.6|3.1|1.3|4.9|3.2|1.5|5.2|3.7|1.7|3.3|2.1|4.9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5|20.8|8.6|10.1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|25.1|1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9105</TotalTime>
  <Words>419</Words>
  <Application>Microsoft Office PowerPoint</Application>
  <PresentationFormat>On-screen Show (4:3)</PresentationFormat>
  <Paragraphs>251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239</cp:revision>
  <dcterms:created xsi:type="dcterms:W3CDTF">2019-07-05T11:02:13Z</dcterms:created>
  <dcterms:modified xsi:type="dcterms:W3CDTF">2020-11-17T14:17:32Z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