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298" r:id="rId13"/>
    <p:sldId id="312" r:id="rId14"/>
    <p:sldId id="299" r:id="rId15"/>
    <p:sldId id="300" r:id="rId16"/>
    <p:sldId id="311" r:id="rId17"/>
    <p:sldId id="301" r:id="rId18"/>
    <p:sldId id="306" r:id="rId19"/>
    <p:sldId id="313" r:id="rId20"/>
    <p:sldId id="304" r:id="rId21"/>
    <p:sldId id="315" r:id="rId22"/>
    <p:sldId id="314" r:id="rId23"/>
    <p:sldId id="307" r:id="rId24"/>
    <p:sldId id="308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8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32985BEE-208A-4C65-BF24-722AD657A26F}"/>
    <pc:docChg chg="custSel modSld">
      <pc:chgData name="James Clegg" userId="c6df1435-7a36-4b38-be4d-16e68e91152f" providerId="ADAL" clId="{32985BEE-208A-4C65-BF24-722AD657A26F}" dt="2020-11-17T14:13:29.648" v="12"/>
      <pc:docMkLst>
        <pc:docMk/>
      </pc:docMkLst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4128357408" sldId="298"/>
        </pc:sldMkLst>
        <pc:picChg chg="del">
          <ac:chgData name="James Clegg" userId="c6df1435-7a36-4b38-be4d-16e68e91152f" providerId="ADAL" clId="{32985BEE-208A-4C65-BF24-722AD657A26F}" dt="2020-11-17T14:12:50.922" v="0" actId="478"/>
          <ac:picMkLst>
            <pc:docMk/>
            <pc:sldMk cId="4128357408" sldId="298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32985BEE-208A-4C65-BF24-722AD657A26F}" dt="2020-11-17T14:13:29.648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939627984" sldId="300"/>
        </pc:sldMkLst>
        <pc:picChg chg="del">
          <ac:chgData name="James Clegg" userId="c6df1435-7a36-4b38-be4d-16e68e91152f" providerId="ADAL" clId="{32985BEE-208A-4C65-BF24-722AD657A26F}" dt="2020-11-17T14:12:56.686" v="2" actId="478"/>
          <ac:picMkLst>
            <pc:docMk/>
            <pc:sldMk cId="3939627984" sldId="300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782242679" sldId="301"/>
        </pc:sldMkLst>
        <pc:picChg chg="del">
          <ac:chgData name="James Clegg" userId="c6df1435-7a36-4b38-be4d-16e68e91152f" providerId="ADAL" clId="{32985BEE-208A-4C65-BF24-722AD657A26F}" dt="2020-11-17T14:13:02.470" v="4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195527484" sldId="304"/>
        </pc:sldMkLst>
        <pc:picChg chg="del">
          <ac:chgData name="James Clegg" userId="c6df1435-7a36-4b38-be4d-16e68e91152f" providerId="ADAL" clId="{32985BEE-208A-4C65-BF24-722AD657A26F}" dt="2020-11-17T14:13:11.849" v="7" actId="478"/>
          <ac:picMkLst>
            <pc:docMk/>
            <pc:sldMk cId="3195527484" sldId="304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1793065095" sldId="306"/>
        </pc:sldMkLst>
        <pc:picChg chg="del">
          <ac:chgData name="James Clegg" userId="c6df1435-7a36-4b38-be4d-16e68e91152f" providerId="ADAL" clId="{32985BEE-208A-4C65-BF24-722AD657A26F}" dt="2020-11-17T14:13:05.303" v="5" actId="478"/>
          <ac:picMkLst>
            <pc:docMk/>
            <pc:sldMk cId="1793065095" sldId="306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3482969237" sldId="307"/>
        </pc:sldMkLst>
        <pc:picChg chg="del">
          <ac:chgData name="James Clegg" userId="c6df1435-7a36-4b38-be4d-16e68e91152f" providerId="ADAL" clId="{32985BEE-208A-4C65-BF24-722AD657A26F}" dt="2020-11-17T14:13:20.311" v="10" actId="478"/>
          <ac:picMkLst>
            <pc:docMk/>
            <pc:sldMk cId="3482969237" sldId="307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1923779299" sldId="308"/>
        </pc:sldMkLst>
        <pc:picChg chg="del">
          <ac:chgData name="James Clegg" userId="c6df1435-7a36-4b38-be4d-16e68e91152f" providerId="ADAL" clId="{32985BEE-208A-4C65-BF24-722AD657A26F}" dt="2020-11-17T14:13:23.028" v="11" actId="478"/>
          <ac:picMkLst>
            <pc:docMk/>
            <pc:sldMk cId="1923779299" sldId="308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995791446" sldId="311"/>
        </pc:sldMkLst>
        <pc:picChg chg="del">
          <ac:chgData name="James Clegg" userId="c6df1435-7a36-4b38-be4d-16e68e91152f" providerId="ADAL" clId="{32985BEE-208A-4C65-BF24-722AD657A26F}" dt="2020-11-17T14:12:59.473" v="3" actId="478"/>
          <ac:picMkLst>
            <pc:docMk/>
            <pc:sldMk cId="995791446" sldId="311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2347060423" sldId="312"/>
        </pc:sldMkLst>
        <pc:picChg chg="del">
          <ac:chgData name="James Clegg" userId="c6df1435-7a36-4b38-be4d-16e68e91152f" providerId="ADAL" clId="{32985BEE-208A-4C65-BF24-722AD657A26F}" dt="2020-11-17T14:12:53.673" v="1" actId="478"/>
          <ac:picMkLst>
            <pc:docMk/>
            <pc:sldMk cId="2347060423" sldId="312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4037016350" sldId="313"/>
        </pc:sldMkLst>
        <pc:picChg chg="del">
          <ac:chgData name="James Clegg" userId="c6df1435-7a36-4b38-be4d-16e68e91152f" providerId="ADAL" clId="{32985BEE-208A-4C65-BF24-722AD657A26F}" dt="2020-11-17T14:13:09.358" v="6" actId="478"/>
          <ac:picMkLst>
            <pc:docMk/>
            <pc:sldMk cId="4037016350" sldId="313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208177399" sldId="314"/>
        </pc:sldMkLst>
        <pc:picChg chg="del">
          <ac:chgData name="James Clegg" userId="c6df1435-7a36-4b38-be4d-16e68e91152f" providerId="ADAL" clId="{32985BEE-208A-4C65-BF24-722AD657A26F}" dt="2020-11-17T14:13:17.035" v="9" actId="478"/>
          <ac:picMkLst>
            <pc:docMk/>
            <pc:sldMk cId="208177399" sldId="314"/>
            <ac:picMk id="6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32985BEE-208A-4C65-BF24-722AD657A26F}" dt="2020-11-17T14:13:29.648" v="12"/>
        <pc:sldMkLst>
          <pc:docMk/>
          <pc:sldMk cId="698365086" sldId="315"/>
        </pc:sldMkLst>
        <pc:picChg chg="del">
          <ac:chgData name="James Clegg" userId="c6df1435-7a36-4b38-be4d-16e68e91152f" providerId="ADAL" clId="{32985BEE-208A-4C65-BF24-722AD657A26F}" dt="2020-11-17T14:13:14.312" v="8" actId="478"/>
          <ac:picMkLst>
            <pc:docMk/>
            <pc:sldMk cId="698365086" sldId="315"/>
            <ac:picMk id="2" creationId="{00000000-0000-0000-0000-000000000000}"/>
          </ac:picMkLst>
        </pc:picChg>
      </pc:sldChg>
    </pc:docChg>
  </pc:docChgLst>
  <pc:docChgLst>
    <pc:chgData name="James Clegg" userId="c6df1435-7a36-4b38-be4d-16e68e91152f" providerId="ADAL" clId="{F19879FF-FD33-4D93-99C5-5A9E9D889652}"/>
    <pc:docChg chg="custSel modSld">
      <pc:chgData name="James Clegg" userId="c6df1435-7a36-4b38-be4d-16e68e91152f" providerId="ADAL" clId="{F19879FF-FD33-4D93-99C5-5A9E9D889652}" dt="2020-11-17T14:10:33.032" v="78" actId="1038"/>
      <pc:docMkLst>
        <pc:docMk/>
      </pc:docMkLst>
      <pc:sldChg chg="delSp modSp">
        <pc:chgData name="James Clegg" userId="c6df1435-7a36-4b38-be4d-16e68e91152f" providerId="ADAL" clId="{F19879FF-FD33-4D93-99C5-5A9E9D889652}" dt="2020-11-17T10:21:57.990" v="7" actId="478"/>
        <pc:sldMkLst>
          <pc:docMk/>
          <pc:sldMk cId="4128357408" sldId="298"/>
        </pc:sldMkLst>
        <pc:spChg chg="del">
          <ac:chgData name="James Clegg" userId="c6df1435-7a36-4b38-be4d-16e68e91152f" providerId="ADAL" clId="{F19879FF-FD33-4D93-99C5-5A9E9D889652}" dt="2020-11-17T10:21:57.990" v="7" actId="478"/>
          <ac:spMkLst>
            <pc:docMk/>
            <pc:sldMk cId="4128357408" sldId="298"/>
            <ac:spMk id="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1:49.561" v="3" actId="1582"/>
          <ac:spMkLst>
            <pc:docMk/>
            <pc:sldMk cId="4128357408" sldId="298"/>
            <ac:spMk id="15" creationId="{00000000-0000-0000-0000-000000000000}"/>
          </ac:spMkLst>
        </pc:spChg>
      </pc:sldChg>
      <pc:sldChg chg="delSp modSp modTransition">
        <pc:chgData name="James Clegg" userId="c6df1435-7a36-4b38-be4d-16e68e91152f" providerId="ADAL" clId="{F19879FF-FD33-4D93-99C5-5A9E9D889652}" dt="2020-11-17T14:03:22.283" v="43"/>
        <pc:sldMkLst>
          <pc:docMk/>
          <pc:sldMk cId="3939627984" sldId="300"/>
        </pc:sldMkLst>
        <pc:spChg chg="del">
          <ac:chgData name="James Clegg" userId="c6df1435-7a36-4b38-be4d-16e68e91152f" providerId="ADAL" clId="{F19879FF-FD33-4D93-99C5-5A9E9D889652}" dt="2020-11-17T10:22:16.664" v="10" actId="478"/>
          <ac:spMkLst>
            <pc:docMk/>
            <pc:sldMk cId="3939627984" sldId="300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14.675" v="9" actId="207"/>
          <ac:spMkLst>
            <pc:docMk/>
            <pc:sldMk cId="3939627984" sldId="300"/>
            <ac:spMk id="11" creationId="{00000000-0000-0000-0000-000000000000}"/>
          </ac:spMkLst>
        </pc:spChg>
        <pc:picChg chg="mod">
          <ac:chgData name="James Clegg" userId="c6df1435-7a36-4b38-be4d-16e68e91152f" providerId="ADAL" clId="{F19879FF-FD33-4D93-99C5-5A9E9D889652}" dt="2020-11-17T14:03:18.693" v="41" actId="1076"/>
          <ac:picMkLst>
            <pc:docMk/>
            <pc:sldMk cId="3939627984" sldId="300"/>
            <ac:picMk id="8" creationId="{00000000-0000-0000-0000-000000000000}"/>
          </ac:picMkLst>
        </pc:picChg>
      </pc:sldChg>
      <pc:sldChg chg="delSp modSp">
        <pc:chgData name="James Clegg" userId="c6df1435-7a36-4b38-be4d-16e68e91152f" providerId="ADAL" clId="{F19879FF-FD33-4D93-99C5-5A9E9D889652}" dt="2020-11-17T10:22:52.307" v="16" actId="207"/>
        <pc:sldMkLst>
          <pc:docMk/>
          <pc:sldMk cId="3195527484" sldId="304"/>
        </pc:sldMkLst>
        <pc:spChg chg="del">
          <ac:chgData name="James Clegg" userId="c6df1435-7a36-4b38-be4d-16e68e91152f" providerId="ADAL" clId="{F19879FF-FD33-4D93-99C5-5A9E9D889652}" dt="2020-11-17T10:22:49.906" v="15" actId="478"/>
          <ac:spMkLst>
            <pc:docMk/>
            <pc:sldMk cId="3195527484" sldId="304"/>
            <ac:spMk id="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52.307" v="16" actId="207"/>
          <ac:spMkLst>
            <pc:docMk/>
            <pc:sldMk cId="3195527484" sldId="304"/>
            <ac:spMk id="13" creationId="{00000000-0000-0000-0000-000000000000}"/>
          </ac:spMkLst>
        </pc:spChg>
      </pc:sldChg>
      <pc:sldChg chg="delSp">
        <pc:chgData name="James Clegg" userId="c6df1435-7a36-4b38-be4d-16e68e91152f" providerId="ADAL" clId="{F19879FF-FD33-4D93-99C5-5A9E9D889652}" dt="2020-11-17T10:22:34.290" v="13" actId="478"/>
        <pc:sldMkLst>
          <pc:docMk/>
          <pc:sldMk cId="1793065095" sldId="306"/>
        </pc:sldMkLst>
        <pc:spChg chg="del">
          <ac:chgData name="James Clegg" userId="c6df1435-7a36-4b38-be4d-16e68e91152f" providerId="ADAL" clId="{F19879FF-FD33-4D93-99C5-5A9E9D889652}" dt="2020-11-17T10:22:34.290" v="13" actId="478"/>
          <ac:spMkLst>
            <pc:docMk/>
            <pc:sldMk cId="1793065095" sldId="306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F19879FF-FD33-4D93-99C5-5A9E9D889652}" dt="2020-11-17T10:23:50.384" v="39" actId="478"/>
        <pc:sldMkLst>
          <pc:docMk/>
          <pc:sldMk cId="3482969237" sldId="307"/>
        </pc:sldMkLst>
        <pc:spChg chg="mod">
          <ac:chgData name="James Clegg" userId="c6df1435-7a36-4b38-be4d-16e68e91152f" providerId="ADAL" clId="{F19879FF-FD33-4D93-99C5-5A9E9D889652}" dt="2020-11-17T10:23:47.762" v="38" actId="14100"/>
          <ac:spMkLst>
            <pc:docMk/>
            <pc:sldMk cId="3482969237" sldId="307"/>
            <ac:spMk id="2" creationId="{00000000-0000-0000-0000-000000000000}"/>
          </ac:spMkLst>
        </pc:spChg>
        <pc:spChg chg="del">
          <ac:chgData name="James Clegg" userId="c6df1435-7a36-4b38-be4d-16e68e91152f" providerId="ADAL" clId="{F19879FF-FD33-4D93-99C5-5A9E9D889652}" dt="2020-11-17T10:23:50.384" v="39" actId="478"/>
          <ac:spMkLst>
            <pc:docMk/>
            <pc:sldMk cId="3482969237" sldId="307"/>
            <ac:spMk id="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21.635" v="34" actId="6549"/>
          <ac:spMkLst>
            <pc:docMk/>
            <pc:sldMk cId="3482969237" sldId="307"/>
            <ac:spMk id="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41.002" v="37" actId="14100"/>
          <ac:spMkLst>
            <pc:docMk/>
            <pc:sldMk cId="3482969237" sldId="307"/>
            <ac:spMk id="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19.070" v="32" actId="1035"/>
          <ac:spMkLst>
            <pc:docMk/>
            <pc:sldMk cId="3482969237" sldId="307"/>
            <ac:spMk id="9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3:35.937" v="36" actId="1076"/>
          <ac:spMkLst>
            <pc:docMk/>
            <pc:sldMk cId="3482969237" sldId="307"/>
            <ac:spMk id="10" creationId="{00000000-0000-0000-0000-000000000000}"/>
          </ac:spMkLst>
        </pc:spChg>
      </pc:sldChg>
      <pc:sldChg chg="delSp modSp modTransition">
        <pc:chgData name="James Clegg" userId="c6df1435-7a36-4b38-be4d-16e68e91152f" providerId="ADAL" clId="{F19879FF-FD33-4D93-99C5-5A9E9D889652}" dt="2020-11-17T14:04:43.187" v="46"/>
        <pc:sldMkLst>
          <pc:docMk/>
          <pc:sldMk cId="995791446" sldId="311"/>
        </pc:sldMkLst>
        <pc:spChg chg="del">
          <ac:chgData name="James Clegg" userId="c6df1435-7a36-4b38-be4d-16e68e91152f" providerId="ADAL" clId="{F19879FF-FD33-4D93-99C5-5A9E9D889652}" dt="2020-11-17T10:22:23.698" v="12" actId="478"/>
          <ac:spMkLst>
            <pc:docMk/>
            <pc:sldMk cId="995791446" sldId="311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2:21.378" v="11" actId="207"/>
          <ac:spMkLst>
            <pc:docMk/>
            <pc:sldMk cId="995791446" sldId="311"/>
            <ac:spMk id="12" creationId="{00000000-0000-0000-0000-000000000000}"/>
          </ac:spMkLst>
        </pc:spChg>
        <pc:picChg chg="ord">
          <ac:chgData name="James Clegg" userId="c6df1435-7a36-4b38-be4d-16e68e91152f" providerId="ADAL" clId="{F19879FF-FD33-4D93-99C5-5A9E9D889652}" dt="2020-11-17T14:04:22.069" v="44" actId="167"/>
          <ac:picMkLst>
            <pc:docMk/>
            <pc:sldMk cId="995791446" sldId="311"/>
            <ac:picMk id="11" creationId="{00000000-0000-0000-0000-000000000000}"/>
          </ac:picMkLst>
        </pc:picChg>
      </pc:sldChg>
      <pc:sldChg chg="delSp modSp">
        <pc:chgData name="James Clegg" userId="c6df1435-7a36-4b38-be4d-16e68e91152f" providerId="ADAL" clId="{F19879FF-FD33-4D93-99C5-5A9E9D889652}" dt="2020-11-17T14:02:27.081" v="40" actId="207"/>
        <pc:sldMkLst>
          <pc:docMk/>
          <pc:sldMk cId="2347060423" sldId="312"/>
        </pc:sldMkLst>
        <pc:spChg chg="del">
          <ac:chgData name="James Clegg" userId="c6df1435-7a36-4b38-be4d-16e68e91152f" providerId="ADAL" clId="{F19879FF-FD33-4D93-99C5-5A9E9D889652}" dt="2020-11-17T10:21:59.929" v="8" actId="478"/>
          <ac:spMkLst>
            <pc:docMk/>
            <pc:sldMk cId="2347060423" sldId="312"/>
            <ac:spMk id="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0:21:55.271" v="6" actId="1582"/>
          <ac:spMkLst>
            <pc:docMk/>
            <pc:sldMk cId="2347060423" sldId="312"/>
            <ac:spMk id="15" creationId="{00000000-0000-0000-0000-000000000000}"/>
          </ac:spMkLst>
        </pc:spChg>
        <pc:graphicFrameChg chg="modGraphic">
          <ac:chgData name="James Clegg" userId="c6df1435-7a36-4b38-be4d-16e68e91152f" providerId="ADAL" clId="{F19879FF-FD33-4D93-99C5-5A9E9D889652}" dt="2020-11-17T14:02:27.081" v="40" actId="207"/>
          <ac:graphicFrameMkLst>
            <pc:docMk/>
            <pc:sldMk cId="2347060423" sldId="312"/>
            <ac:graphicFrameMk id="14" creationId="{00000000-0000-0000-0000-000000000000}"/>
          </ac:graphicFrameMkLst>
        </pc:graphicFrameChg>
      </pc:sldChg>
      <pc:sldChg chg="delSp">
        <pc:chgData name="James Clegg" userId="c6df1435-7a36-4b38-be4d-16e68e91152f" providerId="ADAL" clId="{F19879FF-FD33-4D93-99C5-5A9E9D889652}" dt="2020-11-17T10:22:39.788" v="14" actId="478"/>
        <pc:sldMkLst>
          <pc:docMk/>
          <pc:sldMk cId="4037016350" sldId="313"/>
        </pc:sldMkLst>
        <pc:spChg chg="del">
          <ac:chgData name="James Clegg" userId="c6df1435-7a36-4b38-be4d-16e68e91152f" providerId="ADAL" clId="{F19879FF-FD33-4D93-99C5-5A9E9D889652}" dt="2020-11-17T10:22:39.788" v="14" actId="478"/>
          <ac:spMkLst>
            <pc:docMk/>
            <pc:sldMk cId="4037016350" sldId="313"/>
            <ac:spMk id="3" creationId="{00000000-0000-0000-0000-000000000000}"/>
          </ac:spMkLst>
        </pc:spChg>
      </pc:sldChg>
      <pc:sldChg chg="delSp modSp">
        <pc:chgData name="James Clegg" userId="c6df1435-7a36-4b38-be4d-16e68e91152f" providerId="ADAL" clId="{F19879FF-FD33-4D93-99C5-5A9E9D889652}" dt="2020-11-17T14:10:33.032" v="78" actId="1038"/>
        <pc:sldMkLst>
          <pc:docMk/>
          <pc:sldMk cId="208177399" sldId="314"/>
        </pc:sldMkLst>
        <pc:spChg chg="del">
          <ac:chgData name="James Clegg" userId="c6df1435-7a36-4b38-be4d-16e68e91152f" providerId="ADAL" clId="{F19879FF-FD33-4D93-99C5-5A9E9D889652}" dt="2020-11-17T10:22:59.406" v="17" actId="478"/>
          <ac:spMkLst>
            <pc:docMk/>
            <pc:sldMk cId="208177399" sldId="314"/>
            <ac:spMk id="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09:57.334" v="47" actId="12788"/>
          <ac:spMkLst>
            <pc:docMk/>
            <pc:sldMk cId="208177399" sldId="314"/>
            <ac:spMk id="1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1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17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1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1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2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23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09.274" v="48" actId="1076"/>
          <ac:spMkLst>
            <pc:docMk/>
            <pc:sldMk cId="208177399" sldId="314"/>
            <ac:spMk id="24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5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18.554" v="49" actId="1076"/>
          <ac:spMkLst>
            <pc:docMk/>
            <pc:sldMk cId="208177399" sldId="314"/>
            <ac:spMk id="26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7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8" creationId="{00000000-0000-0000-0000-000000000000}"/>
          </ac:spMkLst>
        </pc:spChg>
        <pc:spChg chg="mod">
          <ac:chgData name="James Clegg" userId="c6df1435-7a36-4b38-be4d-16e68e91152f" providerId="ADAL" clId="{F19879FF-FD33-4D93-99C5-5A9E9D889652}" dt="2020-11-17T14:10:33.032" v="78" actId="1038"/>
          <ac:spMkLst>
            <pc:docMk/>
            <pc:sldMk cId="208177399" sldId="314"/>
            <ac:spMk id="2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280842"/>
            <a:ext cx="5956308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16, 17,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number comes next? 12, 11, 10,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0198" y="1587309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thirteen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01081" y="16383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623604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813540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0269148"/>
              </p:ext>
            </p:extLst>
          </p:nvPr>
        </p:nvGraphicFramePr>
        <p:xfrm>
          <a:off x="1140198" y="48628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5367990" y="4978601"/>
            <a:ext cx="576000" cy="54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comes next? 16, 17, 18,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number comes next? 12, 11, 10, __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What number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1410" y="33477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40198" y="1587309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thirteen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901081" y="16383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623604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813540" y="16383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69556" y="163835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770526" y="16256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  </a:t>
            </a:r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3087795"/>
              </p:ext>
            </p:extLst>
          </p:nvPr>
        </p:nvGraphicFramePr>
        <p:xfrm>
          <a:off x="1140198" y="4862884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accent1"/>
                          </a:solidFill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5" name="Rounded Rectangle 14"/>
          <p:cNvSpPr/>
          <p:nvPr/>
        </p:nvSpPr>
        <p:spPr>
          <a:xfrm>
            <a:off x="5367990" y="4978601"/>
            <a:ext cx="576000" cy="540000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7311409" y="2878946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4706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5" grpId="0" animBg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more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102180" y="4042829"/>
            <a:ext cx="66561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Annie counted 10 gummies in a bag.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She found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one more </a:t>
            </a:r>
            <a:r>
              <a:rPr lang="en-GB" sz="2800" dirty="0">
                <a:latin typeface="Comic Sans MS" panose="030F0702030302020204" pitchFamily="66" charset="0"/>
              </a:rPr>
              <a:t>stuck inside.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gummies were in the bag?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140" y="1512876"/>
            <a:ext cx="2740962" cy="207648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892" y="2521993"/>
            <a:ext cx="1014286" cy="123060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9409" y="1869923"/>
            <a:ext cx="2740962" cy="20764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0740" y="841860"/>
            <a:ext cx="2528513" cy="174614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102179" y="5472540"/>
            <a:ext cx="6656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more than 10 is 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7432" y="532438"/>
            <a:ext cx="3143087" cy="358577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877431" y="388750"/>
            <a:ext cx="26648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One less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2000" y="511447"/>
            <a:ext cx="3499807" cy="400976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822" y="682903"/>
            <a:ext cx="3656153" cy="376028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571999" y="511446"/>
            <a:ext cx="3499807" cy="400976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87742" y="4303604"/>
            <a:ext cx="67272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Rosie counted 15 birds this morning.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An hour later she counted one less.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birds are there now?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8823" y="5674115"/>
            <a:ext cx="66561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less than 15 is 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95791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 1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9844242"/>
              </p:ext>
            </p:extLst>
          </p:nvPr>
        </p:nvGraphicFramePr>
        <p:xfrm>
          <a:off x="875210" y="28339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264213" y="1320626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 ways to describe a number.</a:t>
            </a:r>
          </a:p>
        </p:txBody>
      </p:sp>
      <p:sp>
        <p:nvSpPr>
          <p:cNvPr id="14" name="Oval 13"/>
          <p:cNvSpPr/>
          <p:nvPr/>
        </p:nvSpPr>
        <p:spPr>
          <a:xfrm>
            <a:off x="5090615" y="289488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849889" y="3903207"/>
            <a:ext cx="3078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306066" y="389991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3052" y="388718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32153" y="4803482"/>
            <a:ext cx="2922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897702" y="386793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54688" y="385520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306066" y="478024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63052" y="476751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17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893516" y="47546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0502" y="47419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/>
          </p:nvPr>
        </p:nvGraphicFramePr>
        <p:xfrm>
          <a:off x="875210" y="2833991"/>
          <a:ext cx="6949440" cy="7714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4944">
                  <a:extLst>
                    <a:ext uri="{9D8B030D-6E8A-4147-A177-3AD203B41FA5}">
                      <a16:colId xmlns:a16="http://schemas.microsoft.com/office/drawing/2014/main" val="15815909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110088367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611876754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1561464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174155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851271185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340256961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620462398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2073638296"/>
                    </a:ext>
                  </a:extLst>
                </a:gridCol>
                <a:gridCol w="694944">
                  <a:extLst>
                    <a:ext uri="{9D8B030D-6E8A-4147-A177-3AD203B41FA5}">
                      <a16:colId xmlns:a16="http://schemas.microsoft.com/office/drawing/2014/main" val="521371195"/>
                    </a:ext>
                  </a:extLst>
                </a:gridCol>
              </a:tblGrid>
              <a:tr h="771434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latin typeface="Comic Sans MS" panose="030F0702030302020204" pitchFamily="66" charset="0"/>
                        </a:rPr>
                        <a:t>20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3234523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1264213" y="1611770"/>
            <a:ext cx="61714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Can you think of 2 ways to describe this number?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4" name="Oval 13"/>
          <p:cNvSpPr/>
          <p:nvPr/>
        </p:nvSpPr>
        <p:spPr>
          <a:xfrm>
            <a:off x="1596460" y="2894883"/>
            <a:ext cx="612000" cy="612000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/>
          <p:cNvSpPr txBox="1"/>
          <p:nvPr/>
        </p:nvSpPr>
        <p:spPr>
          <a:xfrm>
            <a:off x="2849889" y="3903207"/>
            <a:ext cx="30788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306066" y="389991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63052" y="388718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32153" y="4803482"/>
            <a:ext cx="29225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897702" y="386793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54688" y="385520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2306066" y="478024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63052" y="476751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893516" y="47546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50502" y="47419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7016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 animBg="1"/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968652">
            <a:off x="4418329" y="1757844"/>
            <a:ext cx="1015080" cy="191600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260601" y="3529529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There are 13 sundaes.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170" y="1458959"/>
            <a:ext cx="1919864" cy="210527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65286" y="2412656"/>
            <a:ext cx="1611403" cy="1112807"/>
          </a:xfrm>
          <a:prstGeom prst="rect">
            <a:avLst/>
          </a:prstGeom>
        </p:spPr>
      </p:pic>
      <p:sp>
        <p:nvSpPr>
          <p:cNvPr id="9" name="Rounded Rectangular Callout 8"/>
          <p:cNvSpPr/>
          <p:nvPr/>
        </p:nvSpPr>
        <p:spPr>
          <a:xfrm>
            <a:off x="1811671" y="711914"/>
            <a:ext cx="2904275" cy="1324434"/>
          </a:xfrm>
          <a:prstGeom prst="wedgeRoundRectCallout">
            <a:avLst>
              <a:gd name="adj1" fmla="val -48265"/>
              <a:gd name="adj2" fmla="val 85330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1825616" y="651353"/>
            <a:ext cx="28178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Everyone grab a sundae and a spoon!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97726" y="897077"/>
            <a:ext cx="28178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We need one more spoon!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370987" y="4098017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many spoons were there?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4551" y="5164511"/>
            <a:ext cx="61714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One less than 13 is 12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10" grpId="0"/>
      <p:bldP spid="10" grpId="1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2 and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6983650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134764" y="1728684"/>
            <a:ext cx="36051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 16 is one more than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457461" y="340554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14447" y="339281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 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171789" y="2476156"/>
            <a:ext cx="3531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19 is one less than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5935221" y="169341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892207" y="168068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  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452093" y="4136323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09079" y="4123593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 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5931035" y="242733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860725" y="2441897"/>
            <a:ext cx="7202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20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644538" y="3454372"/>
            <a:ext cx="45856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Fourteen is one less than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1618667" y="4154371"/>
            <a:ext cx="4637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Eleven is one more than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91136" y="5146584"/>
            <a:ext cx="62762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One ten and 3 ones is one more than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7248737" y="510656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209229" y="509383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17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 animBg="1"/>
      <p:bldP spid="17" grpId="0"/>
      <p:bldP spid="18" grpId="0"/>
      <p:bldP spid="19" grpId="0" animBg="1"/>
      <p:bldP spid="20" grpId="0"/>
      <p:bldP spid="21" grpId="0" animBg="1"/>
      <p:bldP spid="22" grpId="0"/>
      <p:bldP spid="23" grpId="0" animBg="1"/>
      <p:bldP spid="24" grpId="0"/>
      <p:bldP spid="25" grpId="0"/>
      <p:bldP spid="26" grpId="0"/>
      <p:bldP spid="27" grpId="0"/>
      <p:bldP spid="28" grpId="0" animBg="1"/>
      <p:bldP spid="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4553" y="711914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70756" y="1631252"/>
            <a:ext cx="57139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one less than 18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I am also one more than 16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What number am I?</a:t>
            </a:r>
          </a:p>
        </p:txBody>
      </p:sp>
      <p:pic>
        <p:nvPicPr>
          <p:cNvPr id="7" name="Picture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0468" y="4666074"/>
            <a:ext cx="1700963" cy="1285809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234519" y="4088876"/>
            <a:ext cx="4316476" cy="1220104"/>
          </a:xfrm>
          <a:prstGeom prst="wedgeRoundRectCallout">
            <a:avLst>
              <a:gd name="adj1" fmla="val -62363"/>
              <a:gd name="adj2" fmla="val 69963"/>
              <a:gd name="adj3" fmla="val 16667"/>
            </a:avLst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3234519" y="4119709"/>
            <a:ext cx="431647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will try this without a number track…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9" name="Cloud 8"/>
          <p:cNvSpPr/>
          <p:nvPr/>
        </p:nvSpPr>
        <p:spPr>
          <a:xfrm>
            <a:off x="1321910" y="1203382"/>
            <a:ext cx="6388401" cy="2538888"/>
          </a:xfrm>
          <a:prstGeom prst="cloud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/>
          <p:cNvSpPr txBox="1"/>
          <p:nvPr/>
        </p:nvSpPr>
        <p:spPr>
          <a:xfrm>
            <a:off x="6574832" y="4688811"/>
            <a:ext cx="908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82969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  <p:bldP spid="8" grpId="0"/>
      <p:bldP spid="9" grpId="0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4, 5 and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6.6|7.7|2.2|12|11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2|10.2|4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11.7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.9|5.8|4.2|6|3.6|4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6|17.3|4.9|3.4|5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4.4|10.6|7.3|24.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8.1|2.7|8.3|1.7|7.8|2.8|6.4|3.1|2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2.5|2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2006/metadata/properties"/>
    <ds:schemaRef ds:uri="http://www.w3.org/XML/1998/namespace"/>
    <ds:schemaRef ds:uri="http://purl.org/dc/terms/"/>
    <ds:schemaRef ds:uri="http://schemas.microsoft.com/office/infopath/2007/PartnerControls"/>
    <ds:schemaRef ds:uri="522d4c35-b548-4432-90ae-af4376e1c4b4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5167</TotalTime>
  <Words>389</Words>
  <Application>Microsoft Office PowerPoint</Application>
  <PresentationFormat>On-screen Show (4:3)</PresentationFormat>
  <Paragraphs>136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7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 1 on the worksheet</vt:lpstr>
      <vt:lpstr>PowerPoint Presentation</vt:lpstr>
      <vt:lpstr>PowerPoint Presentation</vt:lpstr>
      <vt:lpstr>PowerPoint Presentation</vt:lpstr>
      <vt:lpstr>Have a go at questions 2 and 3 on the worksheet</vt:lpstr>
      <vt:lpstr>PowerPoint Presentation</vt:lpstr>
      <vt:lpstr>PowerPoint Presentation</vt:lpstr>
      <vt:lpstr>Have a go at questions 4, 5 and 6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227</cp:revision>
  <dcterms:created xsi:type="dcterms:W3CDTF">2019-07-05T11:02:13Z</dcterms:created>
  <dcterms:modified xsi:type="dcterms:W3CDTF">2020-11-17T14:13:34Z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