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0" r:id="rId4"/>
    <p:sldId id="272" r:id="rId5"/>
    <p:sldId id="271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Twinkl" pitchFamily="2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 SemiBold" pitchFamily="2" charset="0"/>
      <p:bold r:id="rId30"/>
    </p:embeddedFont>
    <p:embeddedFont>
      <p:font typeface="Sassoon Infant Rg" panose="02000503030000020003" pitchFamily="50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ECD562"/>
    <a:srgbClr val="ACDDFC"/>
    <a:srgbClr val="18A0DB"/>
    <a:srgbClr val="FFFFFF"/>
    <a:srgbClr val="4AA1D9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70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Spot Mr Whoops’ Mistakes Activity 1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4"/>
            <a:ext cx="7632700" cy="2461801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>
            <a:spAutoFit/>
          </a:bodyPr>
          <a:lstStyle/>
          <a:p>
            <a:r>
              <a:rPr lang="en-GB" dirty="0"/>
              <a:t>My </a:t>
            </a:r>
            <a:r>
              <a:rPr lang="en-GB" dirty="0" err="1"/>
              <a:t>favorite</a:t>
            </a:r>
            <a:r>
              <a:rPr lang="en-GB" dirty="0"/>
              <a:t> day of the week has always been a Sunday. Even as a young boy, I </a:t>
            </a:r>
            <a:r>
              <a:rPr lang="en-GB" dirty="0" err="1"/>
              <a:t>rimembur</a:t>
            </a:r>
            <a:r>
              <a:rPr lang="en-GB" dirty="0"/>
              <a:t> Sundays being </a:t>
            </a:r>
            <a:r>
              <a:rPr lang="en-GB" dirty="0" err="1"/>
              <a:t>diferent</a:t>
            </a:r>
            <a:r>
              <a:rPr lang="en-GB" dirty="0"/>
              <a:t> and </a:t>
            </a:r>
            <a:r>
              <a:rPr lang="en-GB" dirty="0" err="1"/>
              <a:t>speshial</a:t>
            </a:r>
            <a:r>
              <a:rPr lang="en-GB" dirty="0"/>
              <a:t>. Most weeks, I would visit Granny Whoops’ house, where we would have roast beef, mashed </a:t>
            </a:r>
            <a:r>
              <a:rPr lang="en-GB" dirty="0" err="1"/>
              <a:t>potatos</a:t>
            </a:r>
            <a:r>
              <a:rPr lang="en-GB" dirty="0"/>
              <a:t> and Yorkshire puddings. </a:t>
            </a:r>
            <a:r>
              <a:rPr lang="en-GB" dirty="0" err="1"/>
              <a:t>Allthough</a:t>
            </a:r>
            <a:r>
              <a:rPr lang="en-GB" dirty="0"/>
              <a:t> she was </a:t>
            </a:r>
            <a:r>
              <a:rPr lang="en-GB" dirty="0" err="1"/>
              <a:t>famos</a:t>
            </a:r>
            <a:r>
              <a:rPr lang="en-GB" dirty="0"/>
              <a:t> for her huge portions, I would make every last mouthful </a:t>
            </a:r>
            <a:r>
              <a:rPr lang="en-GB" dirty="0" err="1"/>
              <a:t>disapere</a:t>
            </a:r>
            <a:r>
              <a:rPr lang="en-GB" dirty="0"/>
              <a:t>. One Sunday lunchtime, I </a:t>
            </a:r>
            <a:r>
              <a:rPr lang="en-GB" dirty="0" err="1"/>
              <a:t>accidentilly</a:t>
            </a:r>
            <a:r>
              <a:rPr lang="en-GB" dirty="0"/>
              <a:t> tripped while carrying my plate. Luckily, Granny </a:t>
            </a:r>
            <a:r>
              <a:rPr lang="en-GB" dirty="0" err="1"/>
              <a:t>corght</a:t>
            </a:r>
            <a:r>
              <a:rPr lang="en-GB" dirty="0"/>
              <a:t> it but got covered in gravy! From then on, Granny made me </a:t>
            </a:r>
            <a:r>
              <a:rPr lang="en-GB" dirty="0" err="1"/>
              <a:t>promize</a:t>
            </a:r>
            <a:r>
              <a:rPr lang="en-GB" dirty="0"/>
              <a:t> never to walk around with crockery ever again. She’s such an over-cautious </a:t>
            </a:r>
            <a:r>
              <a:rPr lang="en-GB" dirty="0" err="1"/>
              <a:t>womin</a:t>
            </a:r>
            <a:r>
              <a:rPr lang="en-GB" dirty="0"/>
              <a:t>!</a:t>
            </a:r>
          </a:p>
        </p:txBody>
      </p:sp>
      <p:sp>
        <p:nvSpPr>
          <p:cNvPr id="2" name="Rectangle 1"/>
          <p:cNvSpPr/>
          <p:nvPr/>
        </p:nvSpPr>
        <p:spPr>
          <a:xfrm>
            <a:off x="1210733" y="1597068"/>
            <a:ext cx="838200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498598" y="1834135"/>
            <a:ext cx="1066801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080935" y="1834135"/>
            <a:ext cx="872066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87978" y="1834135"/>
            <a:ext cx="872066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93333" y="2319970"/>
            <a:ext cx="787400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994277" y="2306322"/>
            <a:ext cx="1033989" cy="28310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89232" y="2334897"/>
            <a:ext cx="698923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250848" y="2587567"/>
            <a:ext cx="907403" cy="25598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968561" y="2818483"/>
            <a:ext cx="1228126" cy="25598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502356" y="3060822"/>
            <a:ext cx="738988" cy="28310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646817" y="3343926"/>
            <a:ext cx="892980" cy="24697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386907" y="3563602"/>
            <a:ext cx="833362" cy="24697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0" y="4767894"/>
            <a:ext cx="640260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373" y="4207780"/>
            <a:ext cx="1620478" cy="1885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53420" y="4038567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Click to reveal misspelled words.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favourite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716707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Thanks for your help! I’ll get practising these words if only I could find where I’d left my pencil!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remember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different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special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potatoes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promise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although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famous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disappear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accidentally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caught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woman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74359"/>
            <a:ext cx="1743710" cy="191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95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2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425317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Ocasionaly, I like to go for a walk in the countryside and look at the naturel beauty around me. I have a great </a:t>
            </a:r>
            <a:r>
              <a:rPr lang="en-GB" dirty="0" err="1"/>
              <a:t>inturest</a:t>
            </a:r>
            <a:r>
              <a:rPr lang="en-GB" dirty="0"/>
              <a:t> in wildlife. </a:t>
            </a:r>
            <a:r>
              <a:rPr lang="en-GB" dirty="0" err="1"/>
              <a:t>Theirfore</a:t>
            </a:r>
            <a:r>
              <a:rPr lang="en-GB" dirty="0"/>
              <a:t>, I often take my binoculars with me in case I </a:t>
            </a:r>
            <a:r>
              <a:rPr lang="en-GB" dirty="0" err="1"/>
              <a:t>nowtise</a:t>
            </a:r>
            <a:r>
              <a:rPr lang="en-GB" dirty="0"/>
              <a:t> any woodland birds or mammals. On a </a:t>
            </a:r>
            <a:r>
              <a:rPr lang="en-GB" dirty="0" err="1"/>
              <a:t>reacent</a:t>
            </a:r>
            <a:r>
              <a:rPr lang="en-GB" dirty="0"/>
              <a:t> trek, I herd a familiar call and I was lucky </a:t>
            </a:r>
            <a:r>
              <a:rPr lang="en-GB" dirty="0" err="1"/>
              <a:t>enuff</a:t>
            </a:r>
            <a:r>
              <a:rPr lang="en-GB" dirty="0"/>
              <a:t> to see ate woodpeckers all perched in one tree. What a wonderful </a:t>
            </a:r>
            <a:r>
              <a:rPr lang="en-GB" dirty="0" err="1"/>
              <a:t>suprise</a:t>
            </a:r>
            <a:r>
              <a:rPr lang="en-GB" dirty="0"/>
              <a:t> to </a:t>
            </a:r>
            <a:r>
              <a:rPr lang="en-GB" dirty="0" err="1"/>
              <a:t>acktually</a:t>
            </a:r>
            <a:r>
              <a:rPr lang="en-GB" dirty="0"/>
              <a:t> see such a rare species. Planet </a:t>
            </a:r>
            <a:r>
              <a:rPr lang="en-GB" dirty="0" err="1"/>
              <a:t>Eurth</a:t>
            </a:r>
            <a:r>
              <a:rPr lang="en-GB" dirty="0"/>
              <a:t> is really a delightful place!</a:t>
            </a:r>
          </a:p>
        </p:txBody>
      </p:sp>
      <p:sp>
        <p:nvSpPr>
          <p:cNvPr id="2" name="Rectangle 1"/>
          <p:cNvSpPr/>
          <p:nvPr/>
        </p:nvSpPr>
        <p:spPr>
          <a:xfrm>
            <a:off x="853682" y="1771886"/>
            <a:ext cx="1157998" cy="33984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084210" y="2083407"/>
            <a:ext cx="1014761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52590" y="2574591"/>
            <a:ext cx="838410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838599" y="2574591"/>
            <a:ext cx="550113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094591" y="2083407"/>
            <a:ext cx="862072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101144" y="3062220"/>
            <a:ext cx="597434" cy="25598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53682" y="2085199"/>
            <a:ext cx="731278" cy="23367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0" y="4767894"/>
            <a:ext cx="640260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373" y="4207780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422891" y="2318873"/>
            <a:ext cx="833976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453953" y="2802720"/>
            <a:ext cx="583233" cy="276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930550" y="3062963"/>
            <a:ext cx="748696" cy="25524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971801" y="3054496"/>
            <a:ext cx="1012103" cy="26371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71718" y="2802720"/>
            <a:ext cx="367816" cy="25142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8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3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occasionally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716707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Thanks for sorting these for me…I do get myself in an awful muddle sometimes! 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natural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eight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interest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therefore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heard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recent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enough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surprise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actually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notice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earth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74359"/>
            <a:ext cx="1743710" cy="191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3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825690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My most treasured </a:t>
            </a:r>
            <a:r>
              <a:rPr lang="en-GB" dirty="0" err="1"/>
              <a:t>posession</a:t>
            </a:r>
            <a:r>
              <a:rPr lang="en-GB" dirty="0"/>
              <a:t> is a dinosaur bone fossil, which I found while I was walking </a:t>
            </a:r>
            <a:r>
              <a:rPr lang="en-GB" dirty="0" err="1"/>
              <a:t>throogh</a:t>
            </a:r>
            <a:r>
              <a:rPr lang="en-GB" dirty="0"/>
              <a:t> caves in Wales. I don’t </a:t>
            </a:r>
            <a:r>
              <a:rPr lang="en-GB" dirty="0" err="1"/>
              <a:t>supposs</a:t>
            </a:r>
            <a:r>
              <a:rPr lang="en-GB" dirty="0"/>
              <a:t> it’s every day that you stumble upon something almost 65 million years old! It must have been there since the days of </a:t>
            </a:r>
            <a:r>
              <a:rPr lang="en-GB" dirty="0" err="1"/>
              <a:t>eurly</a:t>
            </a:r>
            <a:r>
              <a:rPr lang="en-GB" dirty="0"/>
              <a:t> man. At first I thought it was just some kind of </a:t>
            </a:r>
            <a:r>
              <a:rPr lang="en-GB" dirty="0" err="1"/>
              <a:t>stranje</a:t>
            </a:r>
            <a:r>
              <a:rPr lang="en-GB" dirty="0"/>
              <a:t> reflection from the water.  I just couldn’t </a:t>
            </a:r>
            <a:r>
              <a:rPr lang="en-GB" dirty="0" err="1"/>
              <a:t>beleave</a:t>
            </a:r>
            <a:r>
              <a:rPr lang="en-GB" dirty="0"/>
              <a:t> that such an </a:t>
            </a:r>
            <a:r>
              <a:rPr lang="en-GB" dirty="0" err="1"/>
              <a:t>inportant</a:t>
            </a:r>
            <a:r>
              <a:rPr lang="en-GB" dirty="0"/>
              <a:t> piece of </a:t>
            </a:r>
            <a:r>
              <a:rPr lang="en-GB" dirty="0" err="1"/>
              <a:t>hisstory</a:t>
            </a:r>
            <a:r>
              <a:rPr lang="en-GB" dirty="0"/>
              <a:t> was right there in front of my eyes! The dinosaur </a:t>
            </a:r>
            <a:r>
              <a:rPr lang="en-GB" dirty="0" err="1"/>
              <a:t>probobly</a:t>
            </a:r>
            <a:r>
              <a:rPr lang="en-GB" dirty="0"/>
              <a:t> died in the shallow water and then got buried in the mud. The </a:t>
            </a:r>
            <a:r>
              <a:rPr lang="en-GB" dirty="0" err="1"/>
              <a:t>wayght</a:t>
            </a:r>
            <a:r>
              <a:rPr lang="en-GB" dirty="0"/>
              <a:t> of the mud and the </a:t>
            </a:r>
            <a:r>
              <a:rPr lang="en-GB" dirty="0" err="1"/>
              <a:t>preasure</a:t>
            </a:r>
            <a:r>
              <a:rPr lang="en-GB" dirty="0"/>
              <a:t> of the water caused the fossil to be formed over thousands of years. I </a:t>
            </a:r>
            <a:r>
              <a:rPr lang="en-GB" dirty="0" err="1"/>
              <a:t>considur</a:t>
            </a:r>
            <a:r>
              <a:rPr lang="en-GB" dirty="0"/>
              <a:t> it to be a fantastic find!</a:t>
            </a:r>
          </a:p>
        </p:txBody>
      </p:sp>
      <p:sp>
        <p:nvSpPr>
          <p:cNvPr id="5" name="Rectangle 4"/>
          <p:cNvSpPr/>
          <p:nvPr/>
        </p:nvSpPr>
        <p:spPr>
          <a:xfrm>
            <a:off x="2958136" y="2897898"/>
            <a:ext cx="1071997" cy="25464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85169" y="1625600"/>
            <a:ext cx="999429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851620" y="2871178"/>
            <a:ext cx="854913" cy="2813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158730" y="1934210"/>
            <a:ext cx="862072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53144" y="3389775"/>
            <a:ext cx="938256" cy="25598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823932" y="2378487"/>
            <a:ext cx="586268" cy="29698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0" y="4945693"/>
            <a:ext cx="640260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373" y="4207780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607564" y="3397619"/>
            <a:ext cx="862072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077933" y="2623840"/>
            <a:ext cx="775169" cy="276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442432" y="3145745"/>
            <a:ext cx="943302" cy="24384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239000" y="3657614"/>
            <a:ext cx="939800" cy="23214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957521" y="1911947"/>
            <a:ext cx="903279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826225" y="2855563"/>
            <a:ext cx="816308" cy="29698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74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possession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716707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 err="1"/>
              <a:t>Oooooo</a:t>
            </a:r>
            <a:r>
              <a:rPr lang="en-GB" dirty="0"/>
              <a:t>…didn’t I spell these correctly? It’s not like me to get myself mixed up!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through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early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believe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important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suppose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probably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weight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pressure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consider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history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strange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74359"/>
            <a:ext cx="1743710" cy="191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808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4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825690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I have a very </a:t>
            </a:r>
            <a:r>
              <a:rPr lang="en-GB" dirty="0" err="1"/>
              <a:t>bizzy</a:t>
            </a:r>
            <a:r>
              <a:rPr lang="en-GB" dirty="0"/>
              <a:t> year this year.  There are lots of dates with a big </a:t>
            </a:r>
            <a:r>
              <a:rPr lang="en-GB" dirty="0" err="1"/>
              <a:t>sircle</a:t>
            </a:r>
            <a:r>
              <a:rPr lang="en-GB" dirty="0"/>
              <a:t> drawn around them on my </a:t>
            </a:r>
            <a:r>
              <a:rPr lang="en-GB" dirty="0" err="1"/>
              <a:t>calinder</a:t>
            </a:r>
            <a:r>
              <a:rPr lang="en-GB" dirty="0"/>
              <a:t>. In </a:t>
            </a:r>
            <a:r>
              <a:rPr lang="en-GB" dirty="0" err="1"/>
              <a:t>Feburary</a:t>
            </a:r>
            <a:r>
              <a:rPr lang="en-GB" dirty="0"/>
              <a:t>, I am going on an </a:t>
            </a:r>
            <a:r>
              <a:rPr lang="en-GB" dirty="0" err="1"/>
              <a:t>exstream</a:t>
            </a:r>
            <a:r>
              <a:rPr lang="en-GB" dirty="0"/>
              <a:t> sports holiday to take part in lots of sports, including hang-gliding, abseiling and water-skiing. It should be a fun </a:t>
            </a:r>
            <a:r>
              <a:rPr lang="en-GB" dirty="0" err="1"/>
              <a:t>expeareance</a:t>
            </a:r>
            <a:r>
              <a:rPr lang="en-GB" dirty="0"/>
              <a:t>! Hopefully in May, there will be a very special </a:t>
            </a:r>
            <a:r>
              <a:rPr lang="en-GB" dirty="0" err="1"/>
              <a:t>occatian</a:t>
            </a:r>
            <a:r>
              <a:rPr lang="en-GB" dirty="0"/>
              <a:t> when I finally move house. It has taken such a long time to </a:t>
            </a:r>
            <a:r>
              <a:rPr lang="en-GB" dirty="0" err="1"/>
              <a:t>bild</a:t>
            </a:r>
            <a:r>
              <a:rPr lang="en-GB" dirty="0"/>
              <a:t>. I am so looking </a:t>
            </a:r>
            <a:r>
              <a:rPr lang="en-GB" dirty="0" err="1"/>
              <a:t>forwerds</a:t>
            </a:r>
            <a:r>
              <a:rPr lang="en-GB" dirty="0"/>
              <a:t> to having a new </a:t>
            </a:r>
            <a:r>
              <a:rPr lang="en-GB" dirty="0" err="1"/>
              <a:t>addrres</a:t>
            </a:r>
            <a:r>
              <a:rPr lang="en-GB" dirty="0"/>
              <a:t>. In June, Grandad and Granny Whoops will </a:t>
            </a:r>
            <a:r>
              <a:rPr lang="en-GB" dirty="0" err="1"/>
              <a:t>arreave</a:t>
            </a:r>
            <a:r>
              <a:rPr lang="en-GB" dirty="0"/>
              <a:t> in England to stay for a few weeks. Hopefully, my new spare room will be </a:t>
            </a:r>
            <a:r>
              <a:rPr lang="en-GB" dirty="0" err="1"/>
              <a:t>compleet</a:t>
            </a:r>
            <a:r>
              <a:rPr lang="en-GB" dirty="0"/>
              <a:t> by then so that they have somewhere to sleep!</a:t>
            </a:r>
          </a:p>
        </p:txBody>
      </p:sp>
      <p:sp>
        <p:nvSpPr>
          <p:cNvPr id="5" name="Rectangle 4"/>
          <p:cNvSpPr/>
          <p:nvPr/>
        </p:nvSpPr>
        <p:spPr>
          <a:xfrm>
            <a:off x="5443139" y="1900239"/>
            <a:ext cx="1071997" cy="25464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217904" y="1608124"/>
            <a:ext cx="593030" cy="32608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247074" y="3620678"/>
            <a:ext cx="983778" cy="2813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33234" y="3388844"/>
            <a:ext cx="862072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22385" y="1897825"/>
            <a:ext cx="938256" cy="25598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1899" y="2657639"/>
            <a:ext cx="962768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0" y="4945693"/>
            <a:ext cx="640260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373" y="4207780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346979" y="2405486"/>
            <a:ext cx="1408488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133729" y="2128657"/>
            <a:ext cx="1024906" cy="276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92843" y="3125969"/>
            <a:ext cx="976690" cy="27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480566" y="3098330"/>
            <a:ext cx="879767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92843" y="1872364"/>
            <a:ext cx="646490" cy="29698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443139" y="2896389"/>
            <a:ext cx="500461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1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busy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Oops! I’ll get straight on with practising these! 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February 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experience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forwards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arrive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extreme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calendar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build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occasion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address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complete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circle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34" y="4089399"/>
            <a:ext cx="1567618" cy="20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8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5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3460640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Dear Diary,</a:t>
            </a:r>
          </a:p>
          <a:p>
            <a:r>
              <a:rPr lang="en-GB" dirty="0"/>
              <a:t>What a day! It all started well…I was out happily riding my </a:t>
            </a:r>
            <a:r>
              <a:rPr lang="en-GB" dirty="0" err="1"/>
              <a:t>bisycle</a:t>
            </a:r>
            <a:r>
              <a:rPr lang="en-GB" dirty="0"/>
              <a:t> but I couldn’t </a:t>
            </a:r>
            <a:r>
              <a:rPr lang="en-GB" dirty="0" err="1"/>
              <a:t>deside</a:t>
            </a:r>
            <a:r>
              <a:rPr lang="en-GB" dirty="0"/>
              <a:t> whether to go up Badger’s Hill or take the </a:t>
            </a:r>
            <a:r>
              <a:rPr lang="en-GB" dirty="0" err="1"/>
              <a:t>oposite</a:t>
            </a:r>
            <a:r>
              <a:rPr lang="en-GB" dirty="0"/>
              <a:t> route into town. I </a:t>
            </a:r>
            <a:r>
              <a:rPr lang="en-GB" dirty="0" err="1"/>
              <a:t>thort</a:t>
            </a:r>
            <a:r>
              <a:rPr lang="en-GB" dirty="0"/>
              <a:t> that pedalling up the hill would give me more </a:t>
            </a:r>
            <a:r>
              <a:rPr lang="en-GB" dirty="0" err="1"/>
              <a:t>exersize</a:t>
            </a:r>
            <a:r>
              <a:rPr lang="en-GB" dirty="0"/>
              <a:t> so I turned left up the hill. A </a:t>
            </a:r>
            <a:r>
              <a:rPr lang="en-GB" dirty="0" err="1"/>
              <a:t>minuut</a:t>
            </a:r>
            <a:r>
              <a:rPr lang="en-GB" dirty="0"/>
              <a:t> later and in a blink of an eye, a </a:t>
            </a:r>
            <a:r>
              <a:rPr lang="en-GB" dirty="0" err="1"/>
              <a:t>nawty</a:t>
            </a:r>
            <a:r>
              <a:rPr lang="en-GB" dirty="0"/>
              <a:t> squirrel scampered strait into my path. I swerved to avoid the silly animal, got my shoelaces caught in my spokes, and ended up splat in the </a:t>
            </a:r>
            <a:r>
              <a:rPr lang="en-GB" dirty="0" err="1"/>
              <a:t>center</a:t>
            </a:r>
            <a:r>
              <a:rPr lang="en-GB" dirty="0"/>
              <a:t> of a cow pat in a nearby field.  Can you </a:t>
            </a:r>
            <a:r>
              <a:rPr lang="en-GB" dirty="0" err="1"/>
              <a:t>imigine</a:t>
            </a:r>
            <a:r>
              <a:rPr lang="en-GB" dirty="0"/>
              <a:t> how embarrassed I was? It’s not like me to be so </a:t>
            </a:r>
            <a:r>
              <a:rPr lang="en-GB" dirty="0" err="1"/>
              <a:t>acsident</a:t>
            </a:r>
            <a:r>
              <a:rPr lang="en-GB" dirty="0"/>
              <a:t> prone,</a:t>
            </a:r>
          </a:p>
          <a:p>
            <a:r>
              <a:rPr lang="en-GB" dirty="0"/>
              <a:t>I am </a:t>
            </a:r>
            <a:r>
              <a:rPr lang="en-GB" dirty="0" err="1"/>
              <a:t>sertain</a:t>
            </a:r>
            <a:r>
              <a:rPr lang="en-GB" dirty="0"/>
              <a:t> that I’ll have better luck tomorrow, </a:t>
            </a:r>
          </a:p>
          <a:p>
            <a:r>
              <a:rPr lang="en-GB" dirty="0"/>
              <a:t>Mr. Whoops x</a:t>
            </a:r>
          </a:p>
        </p:txBody>
      </p:sp>
      <p:sp>
        <p:nvSpPr>
          <p:cNvPr id="5" name="Rectangle 4"/>
          <p:cNvSpPr/>
          <p:nvPr/>
        </p:nvSpPr>
        <p:spPr>
          <a:xfrm>
            <a:off x="1393857" y="4124766"/>
            <a:ext cx="718360" cy="29142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870586" y="2235199"/>
            <a:ext cx="703281" cy="2969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44982" y="3747697"/>
            <a:ext cx="920613" cy="2813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481885" y="3528363"/>
            <a:ext cx="710982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33479" y="3011715"/>
            <a:ext cx="749788" cy="28053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425582" y="2557884"/>
            <a:ext cx="820951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0" y="5174295"/>
            <a:ext cx="640260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39" y="4253772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518052" y="3032034"/>
            <a:ext cx="613681" cy="24030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078348" y="2532149"/>
            <a:ext cx="648600" cy="22860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290996" y="3496447"/>
            <a:ext cx="867255" cy="27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793811" y="2752287"/>
            <a:ext cx="811182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036787" y="2016234"/>
            <a:ext cx="777945" cy="29698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873039" y="2315533"/>
            <a:ext cx="789294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82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bicycle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It’s not like me to make mistakes. Are you sure?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opposite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exercise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naughty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centre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imagine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decide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thought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minute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straight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accident 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certain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34" y="4089399"/>
            <a:ext cx="1567618" cy="20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3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6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536614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Last week, I took part in a </a:t>
            </a:r>
            <a:r>
              <a:rPr lang="en-GB" dirty="0" err="1"/>
              <a:t>grammer</a:t>
            </a:r>
            <a:r>
              <a:rPr lang="en-GB" dirty="0"/>
              <a:t> and spelling competition at my local </a:t>
            </a:r>
            <a:r>
              <a:rPr lang="en-GB" dirty="0" err="1"/>
              <a:t>libry</a:t>
            </a:r>
            <a:r>
              <a:rPr lang="en-GB" dirty="0"/>
              <a:t>. You needed to </a:t>
            </a:r>
            <a:r>
              <a:rPr lang="en-GB" dirty="0" err="1"/>
              <a:t>posess</a:t>
            </a:r>
            <a:r>
              <a:rPr lang="en-GB" dirty="0"/>
              <a:t> very special skills to be crowned ‘English Expert of the </a:t>
            </a:r>
            <a:r>
              <a:rPr lang="en-GB" dirty="0" err="1"/>
              <a:t>Sentury</a:t>
            </a:r>
            <a:r>
              <a:rPr lang="en-GB" dirty="0"/>
              <a:t>’. Even </a:t>
            </a:r>
            <a:r>
              <a:rPr lang="en-GB" dirty="0" err="1"/>
              <a:t>thogh</a:t>
            </a:r>
            <a:r>
              <a:rPr lang="en-GB" dirty="0"/>
              <a:t> spelling is a big </a:t>
            </a:r>
            <a:r>
              <a:rPr lang="en-GB" dirty="0" err="1"/>
              <a:t>strenth</a:t>
            </a:r>
            <a:r>
              <a:rPr lang="en-GB" dirty="0"/>
              <a:t> of mine (as you already know!), going into the final round I was in </a:t>
            </a:r>
            <a:r>
              <a:rPr lang="en-GB" dirty="0" err="1"/>
              <a:t>eigth</a:t>
            </a:r>
            <a:r>
              <a:rPr lang="en-GB" dirty="0"/>
              <a:t> </a:t>
            </a:r>
            <a:r>
              <a:rPr lang="en-GB" dirty="0" err="1"/>
              <a:t>posision</a:t>
            </a:r>
            <a:r>
              <a:rPr lang="en-GB" dirty="0"/>
              <a:t> out of a </a:t>
            </a:r>
            <a:r>
              <a:rPr lang="en-GB" dirty="0" err="1"/>
              <a:t>groop</a:t>
            </a:r>
            <a:r>
              <a:rPr lang="en-GB" dirty="0"/>
              <a:t> of ten contestants. My hart was pounding and I could barely </a:t>
            </a:r>
            <a:r>
              <a:rPr lang="en-GB" dirty="0" err="1"/>
              <a:t>breethe</a:t>
            </a:r>
            <a:r>
              <a:rPr lang="en-GB" dirty="0"/>
              <a:t> as I read out my final </a:t>
            </a:r>
            <a:r>
              <a:rPr lang="en-GB" dirty="0" err="1"/>
              <a:t>sentance</a:t>
            </a:r>
            <a:r>
              <a:rPr lang="en-GB" dirty="0"/>
              <a:t>. Unfortunately, I only won a bronze medal. Maybe I’ll do better next year. </a:t>
            </a:r>
          </a:p>
        </p:txBody>
      </p:sp>
      <p:sp>
        <p:nvSpPr>
          <p:cNvPr id="5" name="Rectangle 4"/>
          <p:cNvSpPr/>
          <p:nvPr/>
        </p:nvSpPr>
        <p:spPr>
          <a:xfrm>
            <a:off x="3453152" y="2165980"/>
            <a:ext cx="718360" cy="23008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72000" y="2353118"/>
            <a:ext cx="643467" cy="2969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570487" y="1884614"/>
            <a:ext cx="1001513" cy="2813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383833" y="2102283"/>
            <a:ext cx="571967" cy="293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249335" y="3106803"/>
            <a:ext cx="956732" cy="28053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517975" y="2865151"/>
            <a:ext cx="527225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1" y="4830486"/>
            <a:ext cx="6601882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39" y="4253772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052664" y="2391970"/>
            <a:ext cx="842880" cy="2580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482241" y="2646434"/>
            <a:ext cx="586492" cy="24553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52363" y="3129518"/>
            <a:ext cx="810972" cy="24332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872096" y="2366569"/>
            <a:ext cx="811182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803897" y="2866569"/>
            <a:ext cx="923303" cy="25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585990" y="2891970"/>
            <a:ext cx="639810" cy="23896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64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grammar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Oooooo…have I got myself in a jumble?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possess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though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eighth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heart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group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library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century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strength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position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sentence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breathe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0829" y="4212182"/>
            <a:ext cx="1762304" cy="196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1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7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536614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My most memorable day of school has to be the one </a:t>
            </a:r>
            <a:r>
              <a:rPr lang="en-GB" dirty="0" err="1"/>
              <a:t>particlar</a:t>
            </a:r>
            <a:r>
              <a:rPr lang="en-GB" dirty="0"/>
              <a:t> day when I almost blew up the science block. It started off as just an </a:t>
            </a:r>
            <a:r>
              <a:rPr lang="en-GB" dirty="0" err="1"/>
              <a:t>ordenary</a:t>
            </a:r>
            <a:r>
              <a:rPr lang="en-GB" dirty="0"/>
              <a:t> chemistry lesson where our teacher wanted us to </a:t>
            </a:r>
            <a:r>
              <a:rPr lang="en-GB" dirty="0" err="1"/>
              <a:t>lurn</a:t>
            </a:r>
            <a:r>
              <a:rPr lang="en-GB" dirty="0"/>
              <a:t> about how to </a:t>
            </a:r>
            <a:r>
              <a:rPr lang="en-GB" dirty="0" err="1"/>
              <a:t>seperate</a:t>
            </a:r>
            <a:r>
              <a:rPr lang="en-GB" dirty="0"/>
              <a:t> solid </a:t>
            </a:r>
            <a:r>
              <a:rPr lang="en-GB" dirty="0" err="1"/>
              <a:t>matereal</a:t>
            </a:r>
            <a:r>
              <a:rPr lang="en-GB" dirty="0"/>
              <a:t> from liquids. During the </a:t>
            </a:r>
            <a:r>
              <a:rPr lang="en-GB" dirty="0" err="1"/>
              <a:t>experement</a:t>
            </a:r>
            <a:r>
              <a:rPr lang="en-GB" dirty="0"/>
              <a:t>, a strange mist started to </a:t>
            </a:r>
            <a:r>
              <a:rPr lang="en-GB" dirty="0" err="1"/>
              <a:t>appeare</a:t>
            </a:r>
            <a:r>
              <a:rPr lang="en-GB" dirty="0"/>
              <a:t> from my test tube. Not to </a:t>
            </a:r>
            <a:r>
              <a:rPr lang="en-GB" dirty="0" err="1"/>
              <a:t>mension</a:t>
            </a:r>
            <a:r>
              <a:rPr lang="en-GB" dirty="0"/>
              <a:t>, the very </a:t>
            </a:r>
            <a:r>
              <a:rPr lang="en-GB" dirty="0" err="1"/>
              <a:t>piculiar</a:t>
            </a:r>
            <a:r>
              <a:rPr lang="en-GB" dirty="0"/>
              <a:t> smell. The next thing I knew…BOOM! There was an </a:t>
            </a:r>
            <a:r>
              <a:rPr lang="en-GB" dirty="0" err="1"/>
              <a:t>aktual</a:t>
            </a:r>
            <a:r>
              <a:rPr lang="en-GB" dirty="0"/>
              <a:t> explosion. I didn’t know it was even </a:t>
            </a:r>
            <a:r>
              <a:rPr lang="en-GB" dirty="0" err="1"/>
              <a:t>posible</a:t>
            </a:r>
            <a:r>
              <a:rPr lang="en-GB" dirty="0"/>
              <a:t> for liquid to reach such a great </a:t>
            </a:r>
            <a:r>
              <a:rPr lang="en-GB" dirty="0" err="1"/>
              <a:t>hight</a:t>
            </a:r>
            <a:r>
              <a:rPr lang="en-GB" dirty="0"/>
              <a:t>. It looked like a volcano exploding. Whoops!</a:t>
            </a:r>
          </a:p>
        </p:txBody>
      </p:sp>
      <p:sp>
        <p:nvSpPr>
          <p:cNvPr id="5" name="Rectangle 4"/>
          <p:cNvSpPr/>
          <p:nvPr/>
        </p:nvSpPr>
        <p:spPr>
          <a:xfrm>
            <a:off x="5747348" y="2518354"/>
            <a:ext cx="1212252" cy="22392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23626" y="2980364"/>
            <a:ext cx="827374" cy="2969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71526" y="2244067"/>
            <a:ext cx="486941" cy="26610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160105" y="1746770"/>
            <a:ext cx="985762" cy="293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387095" y="2768353"/>
            <a:ext cx="880533" cy="24983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425275" y="3468157"/>
            <a:ext cx="623659" cy="29104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1" y="4830486"/>
            <a:ext cx="6601882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39" y="4253772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884100" y="2760091"/>
            <a:ext cx="954337" cy="2580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496559" y="3234269"/>
            <a:ext cx="820508" cy="27939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838438" y="2034817"/>
            <a:ext cx="984762" cy="24332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933695" y="2957125"/>
            <a:ext cx="728638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260163" y="2510174"/>
            <a:ext cx="974103" cy="25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823626" y="2500914"/>
            <a:ext cx="903573" cy="29308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08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particular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716707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There were some tricky words in this one.                   I’ll keep trying! 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learn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experiment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material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peculiar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possible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ordinary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separate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appear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mention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actual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height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0829" y="4212182"/>
            <a:ext cx="1762304" cy="196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84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8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3"/>
            <a:ext cx="7632700" cy="2646680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Last year, I was lucky enough to visit a </a:t>
            </a:r>
            <a:r>
              <a:rPr lang="en-GB" dirty="0" err="1"/>
              <a:t>popuwler</a:t>
            </a:r>
            <a:r>
              <a:rPr lang="en-GB" dirty="0"/>
              <a:t> Caribbean </a:t>
            </a:r>
            <a:r>
              <a:rPr lang="en-GB" dirty="0" err="1"/>
              <a:t>iland</a:t>
            </a:r>
            <a:r>
              <a:rPr lang="en-GB" dirty="0"/>
              <a:t>. While I was there, I went on a tour of a local rainforest. All around me were trees filled with exotic </a:t>
            </a:r>
            <a:r>
              <a:rPr lang="en-GB" dirty="0" err="1"/>
              <a:t>frut</a:t>
            </a:r>
            <a:r>
              <a:rPr lang="en-GB" dirty="0"/>
              <a:t> and stunning wildlife. Our tour </a:t>
            </a:r>
            <a:r>
              <a:rPr lang="en-GB" dirty="0" err="1"/>
              <a:t>gyde</a:t>
            </a:r>
            <a:r>
              <a:rPr lang="en-GB" dirty="0"/>
              <a:t> was full of </a:t>
            </a:r>
            <a:r>
              <a:rPr lang="en-GB" dirty="0" err="1"/>
              <a:t>knowlege</a:t>
            </a:r>
            <a:r>
              <a:rPr lang="en-GB" dirty="0"/>
              <a:t> about the forest and there wasn’t any </a:t>
            </a:r>
            <a:r>
              <a:rPr lang="en-GB" dirty="0" err="1"/>
              <a:t>qwestion</a:t>
            </a:r>
            <a:r>
              <a:rPr lang="en-GB" dirty="0"/>
              <a:t> that he couldn’t </a:t>
            </a:r>
            <a:r>
              <a:rPr lang="en-GB" dirty="0" err="1"/>
              <a:t>anser</a:t>
            </a:r>
            <a:r>
              <a:rPr lang="en-GB" dirty="0"/>
              <a:t>. He talked at </a:t>
            </a:r>
            <a:r>
              <a:rPr lang="en-GB" dirty="0" err="1"/>
              <a:t>lenth</a:t>
            </a:r>
            <a:r>
              <a:rPr lang="en-GB" dirty="0"/>
              <a:t> about deforestation and how a </a:t>
            </a:r>
            <a:r>
              <a:rPr lang="en-GB" dirty="0" err="1"/>
              <a:t>qwurter</a:t>
            </a:r>
            <a:r>
              <a:rPr lang="en-GB" dirty="0"/>
              <a:t> of the trees had sadly already been cut down. This is a terrible shame as some plants found there are of great importance for making </a:t>
            </a:r>
            <a:r>
              <a:rPr lang="en-GB" dirty="0" err="1"/>
              <a:t>medcine</a:t>
            </a:r>
            <a:r>
              <a:rPr lang="en-GB" dirty="0"/>
              <a:t> which kept the island in </a:t>
            </a:r>
            <a:r>
              <a:rPr lang="en-GB" dirty="0" err="1"/>
              <a:t>buziness</a:t>
            </a:r>
            <a:r>
              <a:rPr lang="en-GB" dirty="0"/>
              <a:t>. If they </a:t>
            </a:r>
            <a:r>
              <a:rPr lang="en-GB" dirty="0" err="1"/>
              <a:t>continuw</a:t>
            </a:r>
            <a:r>
              <a:rPr lang="en-GB" dirty="0"/>
              <a:t> to destroy it, then I might not ever get to return to that fabulous place.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005358" y="2438399"/>
            <a:ext cx="1002791" cy="26246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09292" y="3389063"/>
            <a:ext cx="926376" cy="2969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830193" y="2170503"/>
            <a:ext cx="527340" cy="26610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008149" y="1649705"/>
            <a:ext cx="675129" cy="293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35668" y="2689224"/>
            <a:ext cx="575294" cy="24983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91163" y="2658995"/>
            <a:ext cx="576037" cy="29104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755651" y="4830486"/>
            <a:ext cx="6601882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Can you tell me which words do I need to practise?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039" y="4253772"/>
            <a:ext cx="1620478" cy="188504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961067" y="3422258"/>
            <a:ext cx="1047082" cy="2580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241500" y="3401186"/>
            <a:ext cx="914699" cy="27939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084526" y="2173170"/>
            <a:ext cx="496874" cy="27369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809292" y="2913662"/>
            <a:ext cx="926376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77731" y="2418298"/>
            <a:ext cx="1038936" cy="25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4891859" y="1676034"/>
            <a:ext cx="1026341" cy="29308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21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8" grpId="0" animBg="1"/>
      <p:bldP spid="19" grpId="0" animBg="1"/>
      <p:bldP spid="24" grpId="0" animBg="1"/>
      <p:bldP spid="25" grpId="0" animBg="1"/>
      <p:bldP spid="26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popular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Whoops-a-daisy! Did I make a little mistake?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business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guide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length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question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medicine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island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fruit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knowledge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answer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quarter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continue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34" y="4153607"/>
            <a:ext cx="159754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7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Activity 9</a:t>
            </a:r>
            <a:endParaRPr lang="en-GB" sz="3600" dirty="0">
              <a:latin typeface="Twinkl SemiBold" pitchFamily="50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85052"/>
            <a:ext cx="7632700" cy="4607773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lIns="108000" tIns="108000" rIns="108000" bIns="108000" anchor="ctr">
            <a:noAutofit/>
          </a:bodyPr>
          <a:lstStyle/>
          <a:p>
            <a:r>
              <a:rPr lang="en-GB" dirty="0"/>
              <a:t>Dear Diary,</a:t>
            </a:r>
          </a:p>
          <a:p>
            <a:r>
              <a:rPr lang="en-GB" dirty="0"/>
              <a:t>Well today was far from a </a:t>
            </a:r>
            <a:r>
              <a:rPr lang="en-GB" dirty="0" err="1"/>
              <a:t>reguler</a:t>
            </a:r>
            <a:r>
              <a:rPr lang="en-GB" dirty="0"/>
              <a:t> day… I went to London with the sole </a:t>
            </a:r>
            <a:r>
              <a:rPr lang="en-GB" dirty="0" err="1"/>
              <a:t>purpoze</a:t>
            </a:r>
            <a:r>
              <a:rPr lang="en-GB" dirty="0"/>
              <a:t> of seeing The Queen. Her Majesty is one of the most famous </a:t>
            </a:r>
            <a:r>
              <a:rPr lang="en-GB" dirty="0" err="1"/>
              <a:t>womin</a:t>
            </a:r>
            <a:r>
              <a:rPr lang="en-GB" dirty="0"/>
              <a:t> in the world. Today was the great Trooping The Colour parade where the </a:t>
            </a:r>
            <a:r>
              <a:rPr lang="en-GB" dirty="0" err="1"/>
              <a:t>raign</a:t>
            </a:r>
            <a:r>
              <a:rPr lang="en-GB" dirty="0"/>
              <a:t> of Her Majesty is celebrated as well as her official birthday. </a:t>
            </a:r>
            <a:r>
              <a:rPr lang="en-GB" dirty="0" err="1"/>
              <a:t>Purhaps</a:t>
            </a:r>
            <a:r>
              <a:rPr lang="en-GB" dirty="0"/>
              <a:t> every person in London was there, or at least it felt like it with all the crowds and cheering. It was </a:t>
            </a:r>
            <a:r>
              <a:rPr lang="en-GB" dirty="0" err="1"/>
              <a:t>dificult</a:t>
            </a:r>
            <a:r>
              <a:rPr lang="en-GB" dirty="0"/>
              <a:t> to see and hear when the </a:t>
            </a:r>
            <a:r>
              <a:rPr lang="en-GB" dirty="0" err="1"/>
              <a:t>gards</a:t>
            </a:r>
            <a:r>
              <a:rPr lang="en-GB" dirty="0"/>
              <a:t> marched past and the noise began to </a:t>
            </a:r>
            <a:r>
              <a:rPr lang="en-GB" dirty="0" err="1"/>
              <a:t>increese</a:t>
            </a:r>
            <a:r>
              <a:rPr lang="en-GB" dirty="0"/>
              <a:t> even more when the crowd caught sight of The Queen herself. </a:t>
            </a:r>
            <a:r>
              <a:rPr lang="en-GB" dirty="0" err="1"/>
              <a:t>Varyous</a:t>
            </a:r>
            <a:r>
              <a:rPr lang="en-GB" dirty="0"/>
              <a:t> flowers were thrown onto her carriage and she </a:t>
            </a:r>
            <a:r>
              <a:rPr lang="en-GB" dirty="0" err="1"/>
              <a:t>offten</a:t>
            </a:r>
            <a:r>
              <a:rPr lang="en-GB" dirty="0"/>
              <a:t> waved at the onlookers. When she smiled directly at me, I can’t </a:t>
            </a:r>
            <a:r>
              <a:rPr lang="en-GB" dirty="0" err="1"/>
              <a:t>discribe</a:t>
            </a:r>
            <a:r>
              <a:rPr lang="en-GB" dirty="0"/>
              <a:t> the feeling that came over me - it took my </a:t>
            </a:r>
            <a:r>
              <a:rPr lang="en-GB" dirty="0" err="1"/>
              <a:t>breth</a:t>
            </a:r>
            <a:r>
              <a:rPr lang="en-GB" dirty="0"/>
              <a:t> away. </a:t>
            </a:r>
          </a:p>
          <a:p>
            <a:r>
              <a:rPr lang="en-GB" dirty="0"/>
              <a:t>What a memorable day!</a:t>
            </a:r>
          </a:p>
          <a:p>
            <a:r>
              <a:rPr lang="en-GB" dirty="0"/>
              <a:t>Mr Whoops x</a:t>
            </a:r>
          </a:p>
        </p:txBody>
      </p:sp>
      <p:sp>
        <p:nvSpPr>
          <p:cNvPr id="5" name="Rectangle 4"/>
          <p:cNvSpPr/>
          <p:nvPr/>
        </p:nvSpPr>
        <p:spPr>
          <a:xfrm>
            <a:off x="4224780" y="4478069"/>
            <a:ext cx="838288" cy="26246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18678" y="2515302"/>
            <a:ext cx="891589" cy="2448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17999" y="4208577"/>
            <a:ext cx="643468" cy="26610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41925" y="3972776"/>
            <a:ext cx="917675" cy="26902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18678" y="2747503"/>
            <a:ext cx="756122" cy="24983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44129" y="3445934"/>
            <a:ext cx="804427" cy="29104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159" y="4919133"/>
            <a:ext cx="1194562" cy="1389592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919910" y="2997340"/>
            <a:ext cx="603158" cy="24539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288241" y="3736979"/>
            <a:ext cx="857626" cy="23579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593404" y="2230472"/>
            <a:ext cx="749996" cy="28482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826092" y="3240534"/>
            <a:ext cx="908641" cy="25763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843027" y="3715105"/>
            <a:ext cx="612308" cy="29308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936844" y="4671559"/>
            <a:ext cx="612308" cy="29308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49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9" grpId="0" animBg="1"/>
      <p:bldP spid="24" grpId="0" animBg="1"/>
      <p:bldP spid="25" grpId="0" animBg="1"/>
      <p:bldP spid="26" grpId="0" animBg="1"/>
      <p:bldP spid="20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44000" rIns="144000"/>
          <a:lstStyle/>
          <a:p>
            <a:r>
              <a:rPr lang="en-GB" sz="3200" dirty="0"/>
              <a:t>Mr. Whoops needs to practise these words: 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</p:spPr>
        <p:txBody>
          <a:bodyPr wrap="square" lIns="108000" tIns="108000" rIns="108000" bIns="108000" anchor="ctr">
            <a:spAutoFit/>
          </a:bodyPr>
          <a:lstStyle/>
          <a:p>
            <a:pPr algn="ctr"/>
            <a:r>
              <a:rPr lang="en-GB" dirty="0"/>
              <a:t>perhaps</a:t>
            </a:r>
          </a:p>
        </p:txBody>
      </p:sp>
      <p:sp>
        <p:nvSpPr>
          <p:cNvPr id="17" name="Content Placeholder 21"/>
          <p:cNvSpPr txBox="1">
            <a:spLocks/>
          </p:cNvSpPr>
          <p:nvPr/>
        </p:nvSpPr>
        <p:spPr>
          <a:xfrm>
            <a:off x="2325189" y="4714899"/>
            <a:ext cx="6063161" cy="467408"/>
          </a:xfrm>
          <a:prstGeom prst="roundRect">
            <a:avLst>
              <a:gd name="adj" fmla="val 0"/>
            </a:avLst>
          </a:prstGeom>
          <a:solidFill>
            <a:srgbClr val="80C1EB"/>
          </a:solidFill>
          <a:ln w="25400">
            <a:noFill/>
          </a:ln>
        </p:spPr>
        <p:txBody>
          <a:bodyPr vert="horz" wrap="square" lIns="108000" tIns="108000" rIns="108000" bIns="108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Thanks for all your help…you’re spelling geniuses! </a:t>
            </a:r>
          </a:p>
        </p:txBody>
      </p:sp>
      <p:sp>
        <p:nvSpPr>
          <p:cNvPr id="19" name="Content Placeholder 21"/>
          <p:cNvSpPr txBox="1">
            <a:spLocks/>
          </p:cNvSpPr>
          <p:nvPr/>
        </p:nvSpPr>
        <p:spPr>
          <a:xfrm>
            <a:off x="3360511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various</a:t>
            </a:r>
          </a:p>
        </p:txBody>
      </p:sp>
      <p:sp>
        <p:nvSpPr>
          <p:cNvPr id="20" name="Content Placeholder 21"/>
          <p:cNvSpPr txBox="1">
            <a:spLocks/>
          </p:cNvSpPr>
          <p:nvPr/>
        </p:nvSpPr>
        <p:spPr>
          <a:xfrm>
            <a:off x="5965372" y="1473201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difficult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75565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increase</a:t>
            </a:r>
          </a:p>
        </p:txBody>
      </p:sp>
      <p:sp>
        <p:nvSpPr>
          <p:cNvPr id="24" name="Content Placeholder 21"/>
          <p:cNvSpPr txBox="1">
            <a:spLocks/>
          </p:cNvSpPr>
          <p:nvPr/>
        </p:nvSpPr>
        <p:spPr>
          <a:xfrm>
            <a:off x="3360511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purpose</a:t>
            </a:r>
          </a:p>
        </p:txBody>
      </p:sp>
      <p:sp>
        <p:nvSpPr>
          <p:cNvPr id="25" name="Content Placeholder 21"/>
          <p:cNvSpPr txBox="1">
            <a:spLocks/>
          </p:cNvSpPr>
          <p:nvPr/>
        </p:nvSpPr>
        <p:spPr>
          <a:xfrm>
            <a:off x="5965372" y="2108806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reign</a:t>
            </a:r>
          </a:p>
        </p:txBody>
      </p:sp>
      <p:sp>
        <p:nvSpPr>
          <p:cNvPr id="26" name="Content Placeholder 21"/>
          <p:cNvSpPr txBox="1">
            <a:spLocks/>
          </p:cNvSpPr>
          <p:nvPr/>
        </p:nvSpPr>
        <p:spPr>
          <a:xfrm>
            <a:off x="75565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breath</a:t>
            </a:r>
          </a:p>
        </p:txBody>
      </p:sp>
      <p:sp>
        <p:nvSpPr>
          <p:cNvPr id="27" name="Content Placeholder 21"/>
          <p:cNvSpPr txBox="1">
            <a:spLocks/>
          </p:cNvSpPr>
          <p:nvPr/>
        </p:nvSpPr>
        <p:spPr>
          <a:xfrm>
            <a:off x="3360511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describe</a:t>
            </a:r>
          </a:p>
        </p:txBody>
      </p:sp>
      <p:sp>
        <p:nvSpPr>
          <p:cNvPr id="28" name="Content Placeholder 21"/>
          <p:cNvSpPr txBox="1">
            <a:spLocks/>
          </p:cNvSpPr>
          <p:nvPr/>
        </p:nvSpPr>
        <p:spPr>
          <a:xfrm>
            <a:off x="5965372" y="2741784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guards</a:t>
            </a:r>
          </a:p>
        </p:txBody>
      </p:sp>
      <p:sp>
        <p:nvSpPr>
          <p:cNvPr id="29" name="Content Placeholder 21"/>
          <p:cNvSpPr txBox="1">
            <a:spLocks/>
          </p:cNvSpPr>
          <p:nvPr/>
        </p:nvSpPr>
        <p:spPr>
          <a:xfrm>
            <a:off x="75565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often</a:t>
            </a:r>
          </a:p>
        </p:txBody>
      </p:sp>
      <p:sp>
        <p:nvSpPr>
          <p:cNvPr id="30" name="Content Placeholder 21"/>
          <p:cNvSpPr txBox="1">
            <a:spLocks/>
          </p:cNvSpPr>
          <p:nvPr/>
        </p:nvSpPr>
        <p:spPr>
          <a:xfrm>
            <a:off x="3360511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regular</a:t>
            </a:r>
          </a:p>
        </p:txBody>
      </p:sp>
      <p:sp>
        <p:nvSpPr>
          <p:cNvPr id="31" name="Content Placeholder 21"/>
          <p:cNvSpPr txBox="1">
            <a:spLocks/>
          </p:cNvSpPr>
          <p:nvPr/>
        </p:nvSpPr>
        <p:spPr>
          <a:xfrm>
            <a:off x="5965372" y="3374762"/>
            <a:ext cx="2422978" cy="467408"/>
          </a:xfrm>
          <a:prstGeom prst="roundRect">
            <a:avLst>
              <a:gd name="adj" fmla="val 0"/>
            </a:avLst>
          </a:prstGeom>
          <a:solidFill>
            <a:srgbClr val="ECD562"/>
          </a:solidFill>
          <a:ln w="25400">
            <a:noFill/>
          </a:ln>
        </p:spPr>
        <p:txBody>
          <a:bodyPr vert="horz" wrap="square" lIns="108000" tIns="108000" rIns="108000" bIns="10800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women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34" y="4153607"/>
            <a:ext cx="159754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32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  <p:bldP spid="17" grpId="0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1339</TotalTime>
  <Words>1531</Words>
  <Application>Microsoft Office PowerPoint</Application>
  <PresentationFormat>On-screen Show (4:3)</PresentationFormat>
  <Paragraphs>159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Twinkl</vt:lpstr>
      <vt:lpstr>Calibri</vt:lpstr>
      <vt:lpstr>Arial</vt:lpstr>
      <vt:lpstr>Twinkl SemiBold</vt:lpstr>
      <vt:lpstr>Sassoon Infant Rg</vt:lpstr>
      <vt:lpstr>Office Theme</vt:lpstr>
      <vt:lpstr>PowerPoint Presentation</vt:lpstr>
      <vt:lpstr>Spot Mr Whoops’ Mistakes Activity 1</vt:lpstr>
      <vt:lpstr>Mr. Whoops needs to practise these words: </vt:lpstr>
      <vt:lpstr>Activity 2</vt:lpstr>
      <vt:lpstr>Mr. Whoops needs to practise these words: </vt:lpstr>
      <vt:lpstr>Activity 3</vt:lpstr>
      <vt:lpstr>Mr. Whoops needs to practise these words: </vt:lpstr>
      <vt:lpstr>Activity 4</vt:lpstr>
      <vt:lpstr>Mr. Whoops needs to practise these words: </vt:lpstr>
      <vt:lpstr>Activity 5</vt:lpstr>
      <vt:lpstr>Mr. Whoops needs to practise these words: </vt:lpstr>
      <vt:lpstr>Activity 6</vt:lpstr>
      <vt:lpstr>Mr. Whoops needs to practise these words: </vt:lpstr>
      <vt:lpstr>Activity 7</vt:lpstr>
      <vt:lpstr>Mr. Whoops needs to practise these words: </vt:lpstr>
      <vt:lpstr>Activity 8</vt:lpstr>
      <vt:lpstr>Mr. Whoops needs to practise these words: </vt:lpstr>
      <vt:lpstr>Activity 9</vt:lpstr>
      <vt:lpstr>Mr. Whoops needs to practise these words: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Ruby Cunningham</cp:lastModifiedBy>
  <cp:revision>145</cp:revision>
  <dcterms:created xsi:type="dcterms:W3CDTF">2014-10-01T16:09:27Z</dcterms:created>
  <dcterms:modified xsi:type="dcterms:W3CDTF">2019-04-03T11:14:10Z</dcterms:modified>
</cp:coreProperties>
</file>