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4A44D-4B33-4503-821C-95487E4B550F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BFE3-0B24-4461-A441-487BBCF40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8873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4A44D-4B33-4503-821C-95487E4B550F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BFE3-0B24-4461-A441-487BBCF40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770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4A44D-4B33-4503-821C-95487E4B550F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BFE3-0B24-4461-A441-487BBCF40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5439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4A44D-4B33-4503-821C-95487E4B550F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BFE3-0B24-4461-A441-487BBCF40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401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4A44D-4B33-4503-821C-95487E4B550F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BFE3-0B24-4461-A441-487BBCF40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267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4A44D-4B33-4503-821C-95487E4B550F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BFE3-0B24-4461-A441-487BBCF40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069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4A44D-4B33-4503-821C-95487E4B550F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BFE3-0B24-4461-A441-487BBCF40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830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4A44D-4B33-4503-821C-95487E4B550F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BFE3-0B24-4461-A441-487BBCF40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397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4A44D-4B33-4503-821C-95487E4B550F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BFE3-0B24-4461-A441-487BBCF40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680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4A44D-4B33-4503-821C-95487E4B550F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BFE3-0B24-4461-A441-487BBCF40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147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4A44D-4B33-4503-821C-95487E4B550F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BFE3-0B24-4461-A441-487BBCF40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139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74A44D-4B33-4503-821C-95487E4B550F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B1BFE3-0B24-4461-A441-487BBCF40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778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6449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ounded Rectangle 27"/>
          <p:cNvSpPr/>
          <p:nvPr/>
        </p:nvSpPr>
        <p:spPr>
          <a:xfrm>
            <a:off x="2279650" y="1738314"/>
            <a:ext cx="7632700" cy="833437"/>
          </a:xfrm>
          <a:prstGeom prst="roundRect">
            <a:avLst>
              <a:gd name="adj" fmla="val 3120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363" name="Title 4"/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 smtClean="0"/>
              <a:t>Plants</a:t>
            </a:r>
          </a:p>
        </p:txBody>
      </p:sp>
      <p:sp>
        <p:nvSpPr>
          <p:cNvPr id="15364" name="Content Placeholder 6"/>
          <p:cNvSpPr>
            <a:spLocks/>
          </p:cNvSpPr>
          <p:nvPr/>
        </p:nvSpPr>
        <p:spPr bwMode="auto">
          <a:xfrm>
            <a:off x="2279651" y="1738314"/>
            <a:ext cx="7642225" cy="83343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>
                <a:solidFill>
                  <a:schemeClr val="tx1"/>
                </a:solidFill>
              </a:rPr>
              <a:t>Today we are going to learn about different parts of plants.</a:t>
            </a:r>
          </a:p>
        </p:txBody>
      </p:sp>
      <p:sp>
        <p:nvSpPr>
          <p:cNvPr id="15365" name="TextBox 21"/>
          <p:cNvSpPr txBox="1">
            <a:spLocks noChangeArrowheads="1"/>
          </p:cNvSpPr>
          <p:nvPr/>
        </p:nvSpPr>
        <p:spPr bwMode="auto">
          <a:xfrm>
            <a:off x="2279650" y="6215063"/>
            <a:ext cx="7632700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Photos courtesy of Nomadic Lass, Christina Ann VanMeter, coofdy, Herr Olsen, Capt Kodak, fOtOmoth, Sunny_mjx, LadyDragonflyCC - &gt;;&lt; (@flickr.com) - granted under creative commons licence – attribution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9" t="27380" r="2034" b="14653"/>
          <a:stretch/>
        </p:blipFill>
        <p:spPr>
          <a:xfrm>
            <a:off x="2279650" y="2681512"/>
            <a:ext cx="1828631" cy="1651139"/>
          </a:xfrm>
          <a:prstGeom prst="round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2" t="8986" r="2725" b="5244"/>
          <a:stretch/>
        </p:blipFill>
        <p:spPr>
          <a:xfrm>
            <a:off x="4207896" y="2681512"/>
            <a:ext cx="1838524" cy="1651139"/>
          </a:xfrm>
          <a:prstGeom prst="round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54" t="2832" r="1271" b="4356"/>
          <a:stretch/>
        </p:blipFill>
        <p:spPr>
          <a:xfrm>
            <a:off x="6143886" y="2681512"/>
            <a:ext cx="1843975" cy="1651139"/>
          </a:xfrm>
          <a:prstGeom prst="round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95" t="31781" r="16436" b="10647"/>
          <a:stretch/>
        </p:blipFill>
        <p:spPr>
          <a:xfrm>
            <a:off x="8085325" y="2681512"/>
            <a:ext cx="1827026" cy="1651139"/>
          </a:xfrm>
          <a:prstGeom prst="round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9" t="11299" r="21199" b="4670"/>
          <a:stretch/>
        </p:blipFill>
        <p:spPr>
          <a:xfrm>
            <a:off x="2279650" y="4441686"/>
            <a:ext cx="1828630" cy="1641600"/>
          </a:xfrm>
          <a:prstGeom prst="round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83" r="3299" b="577"/>
          <a:stretch/>
        </p:blipFill>
        <p:spPr>
          <a:xfrm>
            <a:off x="4205813" y="4441686"/>
            <a:ext cx="1840607" cy="1641600"/>
          </a:xfrm>
          <a:prstGeom prst="round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71" t="13453" r="1807"/>
          <a:stretch/>
        </p:blipFill>
        <p:spPr>
          <a:xfrm>
            <a:off x="6143884" y="4441687"/>
            <a:ext cx="1843976" cy="1641599"/>
          </a:xfrm>
          <a:prstGeom prst="round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8" t="9121" r="37260" b="10224"/>
          <a:stretch/>
        </p:blipFill>
        <p:spPr>
          <a:xfrm>
            <a:off x="8071048" y="4441687"/>
            <a:ext cx="1841302" cy="1641599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2669545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3675064" y="2597151"/>
            <a:ext cx="6237287" cy="1812925"/>
          </a:xfrm>
          <a:custGeom>
            <a:avLst/>
            <a:gdLst>
              <a:gd name="connsiteX0" fmla="*/ 0 w 6203500"/>
              <a:gd name="connsiteY0" fmla="*/ 455057 h 1812616"/>
              <a:gd name="connsiteX1" fmla="*/ 455057 w 6203500"/>
              <a:gd name="connsiteY1" fmla="*/ 0 h 1812616"/>
              <a:gd name="connsiteX2" fmla="*/ 5748443 w 6203500"/>
              <a:gd name="connsiteY2" fmla="*/ 0 h 1812616"/>
              <a:gd name="connsiteX3" fmla="*/ 6203500 w 6203500"/>
              <a:gd name="connsiteY3" fmla="*/ 455057 h 1812616"/>
              <a:gd name="connsiteX4" fmla="*/ 6203500 w 6203500"/>
              <a:gd name="connsiteY4" fmla="*/ 1357559 h 1812616"/>
              <a:gd name="connsiteX5" fmla="*/ 5748443 w 6203500"/>
              <a:gd name="connsiteY5" fmla="*/ 1812616 h 1812616"/>
              <a:gd name="connsiteX6" fmla="*/ 455057 w 6203500"/>
              <a:gd name="connsiteY6" fmla="*/ 1812616 h 1812616"/>
              <a:gd name="connsiteX7" fmla="*/ 0 w 6203500"/>
              <a:gd name="connsiteY7" fmla="*/ 1357559 h 1812616"/>
              <a:gd name="connsiteX8" fmla="*/ 0 w 6203500"/>
              <a:gd name="connsiteY8" fmla="*/ 455057 h 1812616"/>
              <a:gd name="connsiteX0" fmla="*/ 34335 w 6237835"/>
              <a:gd name="connsiteY0" fmla="*/ 455057 h 1812616"/>
              <a:gd name="connsiteX1" fmla="*/ 489392 w 6237835"/>
              <a:gd name="connsiteY1" fmla="*/ 0 h 1812616"/>
              <a:gd name="connsiteX2" fmla="*/ 5782778 w 6237835"/>
              <a:gd name="connsiteY2" fmla="*/ 0 h 1812616"/>
              <a:gd name="connsiteX3" fmla="*/ 6237835 w 6237835"/>
              <a:gd name="connsiteY3" fmla="*/ 455057 h 1812616"/>
              <a:gd name="connsiteX4" fmla="*/ 6237835 w 6237835"/>
              <a:gd name="connsiteY4" fmla="*/ 1357559 h 1812616"/>
              <a:gd name="connsiteX5" fmla="*/ 5782778 w 6237835"/>
              <a:gd name="connsiteY5" fmla="*/ 1812616 h 1812616"/>
              <a:gd name="connsiteX6" fmla="*/ 489392 w 6237835"/>
              <a:gd name="connsiteY6" fmla="*/ 1812616 h 1812616"/>
              <a:gd name="connsiteX7" fmla="*/ 34335 w 6237835"/>
              <a:gd name="connsiteY7" fmla="*/ 1357559 h 1812616"/>
              <a:gd name="connsiteX8" fmla="*/ 34335 w 6237835"/>
              <a:gd name="connsiteY8" fmla="*/ 455057 h 1812616"/>
              <a:gd name="connsiteX0" fmla="*/ 34335 w 6237835"/>
              <a:gd name="connsiteY0" fmla="*/ 455057 h 1813010"/>
              <a:gd name="connsiteX1" fmla="*/ 489392 w 6237835"/>
              <a:gd name="connsiteY1" fmla="*/ 0 h 1813010"/>
              <a:gd name="connsiteX2" fmla="*/ 5782778 w 6237835"/>
              <a:gd name="connsiteY2" fmla="*/ 0 h 1813010"/>
              <a:gd name="connsiteX3" fmla="*/ 6237835 w 6237835"/>
              <a:gd name="connsiteY3" fmla="*/ 455057 h 1813010"/>
              <a:gd name="connsiteX4" fmla="*/ 6237835 w 6237835"/>
              <a:gd name="connsiteY4" fmla="*/ 1357559 h 1813010"/>
              <a:gd name="connsiteX5" fmla="*/ 5782778 w 6237835"/>
              <a:gd name="connsiteY5" fmla="*/ 1812616 h 1813010"/>
              <a:gd name="connsiteX6" fmla="*/ 489392 w 6237835"/>
              <a:gd name="connsiteY6" fmla="*/ 1812616 h 1813010"/>
              <a:gd name="connsiteX7" fmla="*/ 34335 w 6237835"/>
              <a:gd name="connsiteY7" fmla="*/ 1357559 h 1813010"/>
              <a:gd name="connsiteX8" fmla="*/ 34335 w 6237835"/>
              <a:gd name="connsiteY8" fmla="*/ 455057 h 181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237835" h="1813010">
                <a:moveTo>
                  <a:pt x="34335" y="455057"/>
                </a:moveTo>
                <a:cubicBezTo>
                  <a:pt x="-111322" y="9527"/>
                  <a:pt x="238071" y="0"/>
                  <a:pt x="489392" y="0"/>
                </a:cubicBezTo>
                <a:lnTo>
                  <a:pt x="5782778" y="0"/>
                </a:lnTo>
                <a:cubicBezTo>
                  <a:pt x="6034099" y="0"/>
                  <a:pt x="6237835" y="203736"/>
                  <a:pt x="6237835" y="455057"/>
                </a:cubicBezTo>
                <a:lnTo>
                  <a:pt x="6237835" y="1357559"/>
                </a:lnTo>
                <a:cubicBezTo>
                  <a:pt x="6237835" y="1608880"/>
                  <a:pt x="6034099" y="1812616"/>
                  <a:pt x="5782778" y="1812616"/>
                </a:cubicBezTo>
                <a:lnTo>
                  <a:pt x="489392" y="1812616"/>
                </a:lnTo>
                <a:cubicBezTo>
                  <a:pt x="238071" y="1812616"/>
                  <a:pt x="-30401" y="1843549"/>
                  <a:pt x="34335" y="1357559"/>
                </a:cubicBezTo>
                <a:lnTo>
                  <a:pt x="34335" y="455057"/>
                </a:lnTo>
                <a:close/>
              </a:path>
            </a:pathLst>
          </a:cu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387" name="Content Placeholder 6"/>
          <p:cNvSpPr>
            <a:spLocks noGrp="1"/>
          </p:cNvSpPr>
          <p:nvPr>
            <p:ph idx="1"/>
          </p:nvPr>
        </p:nvSpPr>
        <p:spPr>
          <a:xfrm>
            <a:off x="3708400" y="2597151"/>
            <a:ext cx="6203950" cy="1812925"/>
          </a:xfrm>
        </p:spPr>
        <p:txBody>
          <a:bodyPr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GB" altLang="en-US" smtClean="0"/>
              <a:t>Look at this plant.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altLang="en-US" smtClean="0"/>
              <a:t>Do you know what any of the parts are called? </a:t>
            </a:r>
          </a:p>
        </p:txBody>
      </p:sp>
      <p:sp>
        <p:nvSpPr>
          <p:cNvPr id="16388" name="Title 4"/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 smtClean="0"/>
              <a:t>Parts of Plants</a:t>
            </a:r>
          </a:p>
        </p:txBody>
      </p:sp>
      <p:pic>
        <p:nvPicPr>
          <p:cNvPr id="1638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1" y="1027113"/>
            <a:ext cx="3281363" cy="506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4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9225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74889" y="2778126"/>
            <a:ext cx="1462087" cy="2436813"/>
          </a:xfrm>
          <a:prstGeom prst="roundRect">
            <a:avLst>
              <a:gd name="adj" fmla="val 2510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3817939" y="2778126"/>
            <a:ext cx="1463675" cy="2436813"/>
          </a:xfrm>
          <a:prstGeom prst="roundRect">
            <a:avLst>
              <a:gd name="adj" fmla="val 2510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5362575" y="2778126"/>
            <a:ext cx="1462088" cy="2436813"/>
          </a:xfrm>
          <a:prstGeom prst="roundRect">
            <a:avLst>
              <a:gd name="adj" fmla="val 2510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6905626" y="2778126"/>
            <a:ext cx="1463675" cy="2436813"/>
          </a:xfrm>
          <a:prstGeom prst="roundRect">
            <a:avLst>
              <a:gd name="adj" fmla="val 2510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8450264" y="2778126"/>
            <a:ext cx="1462087" cy="2436813"/>
          </a:xfrm>
          <a:prstGeom prst="roundRect">
            <a:avLst>
              <a:gd name="adj" fmla="val 2510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2279650" y="1739900"/>
            <a:ext cx="7632700" cy="979488"/>
          </a:xfrm>
          <a:prstGeom prst="roundRect">
            <a:avLst>
              <a:gd name="adj" fmla="val 2510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416" name="Content Placeholder 6"/>
          <p:cNvSpPr>
            <a:spLocks noGrp="1"/>
          </p:cNvSpPr>
          <p:nvPr>
            <p:ph idx="1"/>
          </p:nvPr>
        </p:nvSpPr>
        <p:spPr>
          <a:xfrm>
            <a:off x="2279650" y="1739900"/>
            <a:ext cx="7632700" cy="979488"/>
          </a:xfrm>
        </p:spPr>
        <p:txBody>
          <a:bodyPr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GB" altLang="en-US" smtClean="0"/>
              <a:t>Let’s see if we got them all right!</a:t>
            </a:r>
          </a:p>
        </p:txBody>
      </p:sp>
      <p:sp>
        <p:nvSpPr>
          <p:cNvPr id="17417" name="Title 4"/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 smtClean="0"/>
              <a:t>Parts of Plants</a:t>
            </a:r>
          </a:p>
        </p:txBody>
      </p:sp>
      <p:pic>
        <p:nvPicPr>
          <p:cNvPr id="17418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4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9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250" y="3036888"/>
            <a:ext cx="768350" cy="150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0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138" y="3333750"/>
            <a:ext cx="1389062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1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0439" y="2859089"/>
            <a:ext cx="98425" cy="181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2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701" y="2859088"/>
            <a:ext cx="581025" cy="183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3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9339" y="3036888"/>
            <a:ext cx="1017587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Content Placeholder 6"/>
          <p:cNvSpPr>
            <a:spLocks/>
          </p:cNvSpPr>
          <p:nvPr/>
        </p:nvSpPr>
        <p:spPr bwMode="auto">
          <a:xfrm>
            <a:off x="2279651" y="5214939"/>
            <a:ext cx="1457325" cy="87788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flower</a:t>
            </a:r>
          </a:p>
        </p:txBody>
      </p:sp>
      <p:sp>
        <p:nvSpPr>
          <p:cNvPr id="25" name="Content Placeholder 6"/>
          <p:cNvSpPr>
            <a:spLocks/>
          </p:cNvSpPr>
          <p:nvPr/>
        </p:nvSpPr>
        <p:spPr bwMode="auto">
          <a:xfrm>
            <a:off x="3822701" y="5214939"/>
            <a:ext cx="1458913" cy="87788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leaves</a:t>
            </a:r>
          </a:p>
        </p:txBody>
      </p:sp>
      <p:sp>
        <p:nvSpPr>
          <p:cNvPr id="26" name="Content Placeholder 6"/>
          <p:cNvSpPr>
            <a:spLocks/>
          </p:cNvSpPr>
          <p:nvPr/>
        </p:nvSpPr>
        <p:spPr bwMode="auto">
          <a:xfrm>
            <a:off x="5372101" y="5214939"/>
            <a:ext cx="1457325" cy="87788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roots</a:t>
            </a:r>
          </a:p>
        </p:txBody>
      </p:sp>
      <p:sp>
        <p:nvSpPr>
          <p:cNvPr id="27" name="Content Placeholder 6"/>
          <p:cNvSpPr>
            <a:spLocks/>
          </p:cNvSpPr>
          <p:nvPr/>
        </p:nvSpPr>
        <p:spPr bwMode="auto">
          <a:xfrm>
            <a:off x="8455026" y="5214939"/>
            <a:ext cx="1457325" cy="87788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stem</a:t>
            </a:r>
          </a:p>
        </p:txBody>
      </p:sp>
      <p:sp>
        <p:nvSpPr>
          <p:cNvPr id="28" name="Content Placeholder 6"/>
          <p:cNvSpPr>
            <a:spLocks/>
          </p:cNvSpPr>
          <p:nvPr/>
        </p:nvSpPr>
        <p:spPr bwMode="auto">
          <a:xfrm>
            <a:off x="6905626" y="5214939"/>
            <a:ext cx="1458913" cy="87788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seed</a:t>
            </a:r>
          </a:p>
        </p:txBody>
      </p:sp>
    </p:spTree>
    <p:extLst>
      <p:ext uri="{BB962C8B-B14F-4D97-AF65-F5344CB8AC3E}">
        <p14:creationId xmlns:p14="http://schemas.microsoft.com/office/powerpoint/2010/main" val="356058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44444E-6 L 0.67656 -0.1108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819" y="-55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44444E-6 L -0.16771 -0.1106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85" y="-553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44444E-6 L 0.16511 -0.1134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47" y="-567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44444E-6 L -0.3382 -0.1076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10" y="-539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44444E-6 L -0.33767 -0.1081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92" y="-5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5" grpId="0"/>
      <p:bldP spid="26" grpId="0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ounded Rectangle 36"/>
          <p:cNvSpPr/>
          <p:nvPr/>
        </p:nvSpPr>
        <p:spPr>
          <a:xfrm>
            <a:off x="2284413" y="2794001"/>
            <a:ext cx="1452562" cy="1611313"/>
          </a:xfrm>
          <a:prstGeom prst="roundRect">
            <a:avLst>
              <a:gd name="adj" fmla="val 2510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3824288" y="2794001"/>
            <a:ext cx="1452562" cy="1611313"/>
          </a:xfrm>
          <a:prstGeom prst="roundRect">
            <a:avLst>
              <a:gd name="adj" fmla="val 2510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6" name="Rounded Rectangle 45"/>
          <p:cNvSpPr/>
          <p:nvPr/>
        </p:nvSpPr>
        <p:spPr>
          <a:xfrm>
            <a:off x="5364164" y="2794001"/>
            <a:ext cx="1444625" cy="1611313"/>
          </a:xfrm>
          <a:prstGeom prst="roundRect">
            <a:avLst>
              <a:gd name="adj" fmla="val 2510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8" name="Rounded Rectangle 47"/>
          <p:cNvSpPr/>
          <p:nvPr/>
        </p:nvSpPr>
        <p:spPr>
          <a:xfrm>
            <a:off x="6896100" y="2794001"/>
            <a:ext cx="1462088" cy="1611313"/>
          </a:xfrm>
          <a:prstGeom prst="roundRect">
            <a:avLst>
              <a:gd name="adj" fmla="val 2510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0" name="Rounded Rectangle 49"/>
          <p:cNvSpPr/>
          <p:nvPr/>
        </p:nvSpPr>
        <p:spPr>
          <a:xfrm>
            <a:off x="8445501" y="2794001"/>
            <a:ext cx="1471613" cy="1611313"/>
          </a:xfrm>
          <a:prstGeom prst="roundRect">
            <a:avLst>
              <a:gd name="adj" fmla="val 2510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439" name="Title 4"/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 smtClean="0"/>
              <a:t>Parts of Plants</a:t>
            </a:r>
          </a:p>
        </p:txBody>
      </p:sp>
      <p:pic>
        <p:nvPicPr>
          <p:cNvPr id="18440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4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0851" y="2859089"/>
            <a:ext cx="595313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3019425"/>
            <a:ext cx="1389062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9013" y="2859089"/>
            <a:ext cx="63500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1" y="2828925"/>
            <a:ext cx="37941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5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9188" y="2859089"/>
            <a:ext cx="893762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6" name="Content Placeholder 6"/>
          <p:cNvSpPr>
            <a:spLocks/>
          </p:cNvSpPr>
          <p:nvPr/>
        </p:nvSpPr>
        <p:spPr bwMode="auto">
          <a:xfrm>
            <a:off x="8455026" y="3765550"/>
            <a:ext cx="1457325" cy="8778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200"/>
              <a:t>flower</a:t>
            </a:r>
          </a:p>
        </p:txBody>
      </p:sp>
      <p:sp>
        <p:nvSpPr>
          <p:cNvPr id="18447" name="Content Placeholder 6"/>
          <p:cNvSpPr>
            <a:spLocks/>
          </p:cNvSpPr>
          <p:nvPr/>
        </p:nvSpPr>
        <p:spPr bwMode="auto">
          <a:xfrm>
            <a:off x="6916739" y="3765550"/>
            <a:ext cx="1457325" cy="8778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200"/>
              <a:t>roots</a:t>
            </a:r>
          </a:p>
        </p:txBody>
      </p:sp>
      <p:sp>
        <p:nvSpPr>
          <p:cNvPr id="18448" name="Content Placeholder 6"/>
          <p:cNvSpPr>
            <a:spLocks/>
          </p:cNvSpPr>
          <p:nvPr/>
        </p:nvSpPr>
        <p:spPr bwMode="auto">
          <a:xfrm>
            <a:off x="5372101" y="3765550"/>
            <a:ext cx="1457325" cy="8778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200"/>
              <a:t>stem</a:t>
            </a:r>
          </a:p>
        </p:txBody>
      </p:sp>
      <p:sp>
        <p:nvSpPr>
          <p:cNvPr id="18449" name="Content Placeholder 6"/>
          <p:cNvSpPr>
            <a:spLocks/>
          </p:cNvSpPr>
          <p:nvPr/>
        </p:nvSpPr>
        <p:spPr bwMode="auto">
          <a:xfrm>
            <a:off x="3832226" y="3765550"/>
            <a:ext cx="1457325" cy="8778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200"/>
              <a:t>seed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2279650" y="1739900"/>
            <a:ext cx="7632700" cy="979488"/>
          </a:xfrm>
          <a:prstGeom prst="roundRect">
            <a:avLst>
              <a:gd name="adj" fmla="val 2510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451" name="Content Placeholder 6"/>
          <p:cNvSpPr>
            <a:spLocks/>
          </p:cNvSpPr>
          <p:nvPr/>
        </p:nvSpPr>
        <p:spPr bwMode="auto">
          <a:xfrm>
            <a:off x="2279650" y="1739900"/>
            <a:ext cx="7632700" cy="9794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What are all the parts of a plant for? </a:t>
            </a:r>
          </a:p>
        </p:txBody>
      </p:sp>
      <p:sp>
        <p:nvSpPr>
          <p:cNvPr id="18452" name="Content Placeholder 6"/>
          <p:cNvSpPr>
            <a:spLocks/>
          </p:cNvSpPr>
          <p:nvPr/>
        </p:nvSpPr>
        <p:spPr bwMode="auto">
          <a:xfrm>
            <a:off x="2287589" y="3765550"/>
            <a:ext cx="1457325" cy="8778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200"/>
              <a:t>leaves</a:t>
            </a:r>
          </a:p>
        </p:txBody>
      </p:sp>
      <p:sp>
        <p:nvSpPr>
          <p:cNvPr id="58" name="Content Placeholder 6"/>
          <p:cNvSpPr>
            <a:spLocks/>
          </p:cNvSpPr>
          <p:nvPr/>
        </p:nvSpPr>
        <p:spPr bwMode="auto">
          <a:xfrm>
            <a:off x="2279651" y="4481514"/>
            <a:ext cx="1457325" cy="1603375"/>
          </a:xfrm>
          <a:prstGeom prst="roundRect">
            <a:avLst>
              <a:gd name="adj" fmla="val 24782"/>
            </a:avLst>
          </a:prstGeom>
          <a:solidFill>
            <a:srgbClr val="FFD713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300"/>
              <a:t>Attracts insects and birds.</a:t>
            </a:r>
          </a:p>
        </p:txBody>
      </p:sp>
      <p:sp>
        <p:nvSpPr>
          <p:cNvPr id="68" name="Content Placeholder 6"/>
          <p:cNvSpPr>
            <a:spLocks/>
          </p:cNvSpPr>
          <p:nvPr/>
        </p:nvSpPr>
        <p:spPr bwMode="auto">
          <a:xfrm>
            <a:off x="3822701" y="4481514"/>
            <a:ext cx="1457325" cy="1603375"/>
          </a:xfrm>
          <a:prstGeom prst="roundRect">
            <a:avLst>
              <a:gd name="adj" fmla="val 24782"/>
            </a:avLst>
          </a:prstGeom>
          <a:solidFill>
            <a:srgbClr val="FFD713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300"/>
              <a:t>Catches sunlight to make energy.</a:t>
            </a:r>
          </a:p>
        </p:txBody>
      </p:sp>
      <p:sp>
        <p:nvSpPr>
          <p:cNvPr id="69" name="Content Placeholder 6"/>
          <p:cNvSpPr>
            <a:spLocks/>
          </p:cNvSpPr>
          <p:nvPr/>
        </p:nvSpPr>
        <p:spPr bwMode="auto">
          <a:xfrm>
            <a:off x="6907214" y="4481514"/>
            <a:ext cx="1457325" cy="1603375"/>
          </a:xfrm>
          <a:prstGeom prst="roundRect">
            <a:avLst>
              <a:gd name="adj" fmla="val 24782"/>
            </a:avLst>
          </a:prstGeom>
          <a:solidFill>
            <a:srgbClr val="FFD713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300"/>
              <a:t>Holds the plant up. </a:t>
            </a:r>
          </a:p>
        </p:txBody>
      </p:sp>
      <p:sp>
        <p:nvSpPr>
          <p:cNvPr id="70" name="Content Placeholder 6"/>
          <p:cNvSpPr txBox="1">
            <a:spLocks/>
          </p:cNvSpPr>
          <p:nvPr/>
        </p:nvSpPr>
        <p:spPr>
          <a:xfrm>
            <a:off x="5364163" y="4481514"/>
            <a:ext cx="1458912" cy="1603375"/>
          </a:xfrm>
          <a:prstGeom prst="roundRect">
            <a:avLst>
              <a:gd name="adj" fmla="val 24784"/>
            </a:avLst>
          </a:prstGeom>
          <a:solidFill>
            <a:srgbClr val="FFD713"/>
          </a:solidFill>
          <a:ln w="25400">
            <a:noFill/>
          </a:ln>
        </p:spPr>
        <p:txBody>
          <a:bodyPr lIns="252000" tIns="252000" rIns="252000" bIns="252000" anchor="ctr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  <a:defRPr/>
            </a:pPr>
            <a:r>
              <a:rPr lang="en-GB" sz="1300" dirty="0"/>
              <a:t>Takes in water and nutrients from the soil. </a:t>
            </a:r>
          </a:p>
        </p:txBody>
      </p:sp>
      <p:sp>
        <p:nvSpPr>
          <p:cNvPr id="71" name="Content Placeholder 6"/>
          <p:cNvSpPr txBox="1">
            <a:spLocks/>
          </p:cNvSpPr>
          <p:nvPr/>
        </p:nvSpPr>
        <p:spPr>
          <a:xfrm>
            <a:off x="8450264" y="4481514"/>
            <a:ext cx="1457325" cy="1603375"/>
          </a:xfrm>
          <a:prstGeom prst="roundRect">
            <a:avLst>
              <a:gd name="adj" fmla="val 24784"/>
            </a:avLst>
          </a:prstGeom>
          <a:solidFill>
            <a:srgbClr val="FFD713"/>
          </a:solidFill>
          <a:ln w="25400">
            <a:noFill/>
          </a:ln>
        </p:spPr>
        <p:txBody>
          <a:bodyPr lIns="252000" tIns="252000" rIns="252000" bIns="252000" anchor="ctr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  <a:defRPr/>
            </a:pPr>
            <a:r>
              <a:rPr lang="en-GB" sz="1300" dirty="0"/>
              <a:t>Grow into new plants when they fall into the soil. </a:t>
            </a:r>
          </a:p>
        </p:txBody>
      </p:sp>
    </p:spTree>
    <p:extLst>
      <p:ext uri="{BB962C8B-B14F-4D97-AF65-F5344CB8AC3E}">
        <p14:creationId xmlns:p14="http://schemas.microsoft.com/office/powerpoint/2010/main" val="2662322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0.67395 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98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-0.16875 -4.44444E-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20" y="-4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7 L 0.16875 3.7037E-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38" y="13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7 L -0.16875 -4.44444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20" y="-4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0.00023 L -0.50607 -3.7037E-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13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68" grpId="0" animBg="1"/>
      <p:bldP spid="69" grpId="0" animBg="1"/>
      <p:bldP spid="70" grpId="0" animBg="1"/>
      <p:bldP spid="7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79650" y="1739900"/>
            <a:ext cx="7632700" cy="979488"/>
          </a:xfrm>
          <a:prstGeom prst="roundRect">
            <a:avLst>
              <a:gd name="adj" fmla="val 2510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459" name="Title 4"/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 smtClean="0"/>
              <a:t>Making a Plant Picture</a:t>
            </a:r>
          </a:p>
        </p:txBody>
      </p:sp>
      <p:sp>
        <p:nvSpPr>
          <p:cNvPr id="4" name="Oval 3"/>
          <p:cNvSpPr/>
          <p:nvPr/>
        </p:nvSpPr>
        <p:spPr>
          <a:xfrm>
            <a:off x="2197100" y="1666875"/>
            <a:ext cx="173038" cy="146050"/>
          </a:xfrm>
          <a:prstGeom prst="ellipse">
            <a:avLst/>
          </a:prstGeom>
          <a:solidFill>
            <a:srgbClr val="F5FBF2"/>
          </a:solidFill>
          <a:ln>
            <a:solidFill>
              <a:srgbClr val="F5FB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2293938" y="2795589"/>
            <a:ext cx="7618412" cy="3297237"/>
          </a:xfrm>
          <a:prstGeom prst="roundRect">
            <a:avLst>
              <a:gd name="adj" fmla="val 9328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Content Placeholder 6"/>
          <p:cNvSpPr txBox="1">
            <a:spLocks/>
          </p:cNvSpPr>
          <p:nvPr/>
        </p:nvSpPr>
        <p:spPr>
          <a:xfrm>
            <a:off x="2279650" y="2795589"/>
            <a:ext cx="3816350" cy="3297237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 anchor="ctr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  <a:defRPr/>
            </a:pPr>
            <a:r>
              <a:rPr lang="en-GB" dirty="0"/>
              <a:t>You will need:</a:t>
            </a:r>
          </a:p>
          <a:p>
            <a:pPr>
              <a:lnSpc>
                <a:spcPct val="100000"/>
              </a:lnSpc>
              <a:defRPr/>
            </a:pPr>
            <a:r>
              <a:rPr lang="en-GB" dirty="0"/>
              <a:t>green straws</a:t>
            </a:r>
          </a:p>
          <a:p>
            <a:pPr>
              <a:lnSpc>
                <a:spcPct val="100000"/>
              </a:lnSpc>
              <a:defRPr/>
            </a:pPr>
            <a:r>
              <a:rPr lang="en-GB" dirty="0"/>
              <a:t>sunflower seeds</a:t>
            </a:r>
          </a:p>
          <a:p>
            <a:pPr>
              <a:lnSpc>
                <a:spcPct val="100000"/>
              </a:lnSpc>
              <a:defRPr/>
            </a:pPr>
            <a:r>
              <a:rPr lang="en-GB" dirty="0"/>
              <a:t>real leaves</a:t>
            </a:r>
          </a:p>
          <a:p>
            <a:pPr>
              <a:lnSpc>
                <a:spcPct val="100000"/>
              </a:lnSpc>
              <a:defRPr/>
            </a:pPr>
            <a:r>
              <a:rPr lang="en-GB" dirty="0"/>
              <a:t>brown wool</a:t>
            </a:r>
          </a:p>
          <a:p>
            <a:pPr>
              <a:lnSpc>
                <a:spcPct val="100000"/>
              </a:lnSpc>
              <a:defRPr/>
            </a:pPr>
            <a:r>
              <a:rPr lang="en-GB" dirty="0"/>
              <a:t>cup cake cases</a:t>
            </a:r>
          </a:p>
          <a:p>
            <a:pPr>
              <a:lnSpc>
                <a:spcPct val="100000"/>
              </a:lnSpc>
              <a:defRPr/>
            </a:pPr>
            <a:r>
              <a:rPr lang="en-GB" dirty="0"/>
              <a:t>glue</a:t>
            </a:r>
          </a:p>
          <a:p>
            <a:pPr>
              <a:lnSpc>
                <a:spcPct val="100000"/>
              </a:lnSpc>
              <a:defRPr/>
            </a:pPr>
            <a:r>
              <a:rPr lang="en-GB" dirty="0"/>
              <a:t>blue card</a:t>
            </a:r>
          </a:p>
          <a:p>
            <a:pPr>
              <a:lnSpc>
                <a:spcPct val="100000"/>
              </a:lnSpc>
              <a:defRPr/>
            </a:pPr>
            <a:r>
              <a:rPr lang="en-GB" dirty="0"/>
              <a:t>brown card</a:t>
            </a:r>
          </a:p>
        </p:txBody>
      </p:sp>
      <p:pic>
        <p:nvPicPr>
          <p:cNvPr id="19463" name="Talking Partner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4" name="Content Placeholder 6"/>
          <p:cNvSpPr>
            <a:spLocks/>
          </p:cNvSpPr>
          <p:nvPr/>
        </p:nvSpPr>
        <p:spPr bwMode="auto">
          <a:xfrm>
            <a:off x="2279650" y="1739900"/>
            <a:ext cx="7632700" cy="9794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We are going to make plant pictures! 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4264025" y="2995613"/>
            <a:ext cx="1328738" cy="1447800"/>
          </a:xfrm>
          <a:prstGeom prst="roundRect">
            <a:avLst/>
          </a:prstGeom>
          <a:solidFill>
            <a:srgbClr val="FFFB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5635625" y="2995613"/>
            <a:ext cx="1328738" cy="1447800"/>
          </a:xfrm>
          <a:prstGeom prst="roundRect">
            <a:avLst/>
          </a:prstGeom>
          <a:solidFill>
            <a:srgbClr val="FFFB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7007225" y="2995613"/>
            <a:ext cx="1327150" cy="1447800"/>
          </a:xfrm>
          <a:prstGeom prst="roundRect">
            <a:avLst/>
          </a:prstGeom>
          <a:solidFill>
            <a:srgbClr val="FFFB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8377239" y="2995613"/>
            <a:ext cx="1328737" cy="1447800"/>
          </a:xfrm>
          <a:prstGeom prst="roundRect">
            <a:avLst/>
          </a:prstGeom>
          <a:solidFill>
            <a:srgbClr val="FFFB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4264025" y="4471988"/>
            <a:ext cx="1328738" cy="1447800"/>
          </a:xfrm>
          <a:prstGeom prst="roundRect">
            <a:avLst/>
          </a:prstGeom>
          <a:solidFill>
            <a:srgbClr val="FFFB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5635625" y="4471988"/>
            <a:ext cx="1328738" cy="1447800"/>
          </a:xfrm>
          <a:prstGeom prst="roundRect">
            <a:avLst/>
          </a:prstGeom>
          <a:solidFill>
            <a:srgbClr val="FFFB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7007225" y="4471988"/>
            <a:ext cx="1327150" cy="1447800"/>
          </a:xfrm>
          <a:prstGeom prst="roundRect">
            <a:avLst/>
          </a:prstGeom>
          <a:solidFill>
            <a:srgbClr val="FFFB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>
            <a:off x="8377239" y="4471988"/>
            <a:ext cx="1328737" cy="1447800"/>
          </a:xfrm>
          <a:prstGeom prst="roundRect">
            <a:avLst/>
          </a:prstGeom>
          <a:solidFill>
            <a:srgbClr val="FFFB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9473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9476" y="3408364"/>
            <a:ext cx="1084263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4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4" y="3316288"/>
            <a:ext cx="1006475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5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7264" y="3125789"/>
            <a:ext cx="727075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6" name="Picture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113" y="3105151"/>
            <a:ext cx="692150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7" name="Picture 3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1188" y="4846639"/>
            <a:ext cx="1014412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8" name="Picture 3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1388" y="4565651"/>
            <a:ext cx="557212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9" name="Picture 3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0413" y="4552951"/>
            <a:ext cx="1077912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0" name="Picture 3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3764" y="4565651"/>
            <a:ext cx="105727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Oval 37"/>
          <p:cNvSpPr/>
          <p:nvPr/>
        </p:nvSpPr>
        <p:spPr>
          <a:xfrm>
            <a:off x="6126163" y="3582988"/>
            <a:ext cx="1720850" cy="1720850"/>
          </a:xfrm>
          <a:prstGeom prst="ellipse">
            <a:avLst/>
          </a:prstGeom>
          <a:solidFill>
            <a:srgbClr val="9CD8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9" name="Content Placeholder 6"/>
          <p:cNvSpPr txBox="1">
            <a:spLocks/>
          </p:cNvSpPr>
          <p:nvPr/>
        </p:nvSpPr>
        <p:spPr>
          <a:xfrm>
            <a:off x="6138863" y="3582988"/>
            <a:ext cx="1708150" cy="172085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 anchor="ctr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None/>
              <a:defRPr/>
            </a:pPr>
            <a:r>
              <a:rPr lang="en-GB" dirty="0"/>
              <a:t>How could we make a plant picture out of these materials? </a:t>
            </a:r>
          </a:p>
        </p:txBody>
      </p:sp>
    </p:spTree>
    <p:extLst>
      <p:ext uri="{BB962C8B-B14F-4D97-AF65-F5344CB8AC3E}">
        <p14:creationId xmlns:p14="http://schemas.microsoft.com/office/powerpoint/2010/main" val="94237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7418388" y="1739901"/>
            <a:ext cx="2493962" cy="4352925"/>
          </a:xfrm>
          <a:prstGeom prst="roundRect">
            <a:avLst>
              <a:gd name="adj" fmla="val 1751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483" name="Content Placeholder 6"/>
          <p:cNvSpPr>
            <a:spLocks noGrp="1"/>
          </p:cNvSpPr>
          <p:nvPr>
            <p:ph idx="1"/>
          </p:nvPr>
        </p:nvSpPr>
        <p:spPr>
          <a:xfrm>
            <a:off x="7418388" y="3840163"/>
            <a:ext cx="2493962" cy="2252662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GB" altLang="en-US" sz="1500"/>
              <a:t>Stick the leaves to the blue card at the sides of the green straw. </a:t>
            </a:r>
          </a:p>
        </p:txBody>
      </p:sp>
      <p:sp>
        <p:nvSpPr>
          <p:cNvPr id="20484" name="Title 4"/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 smtClean="0"/>
              <a:t>Plant Pictures</a:t>
            </a:r>
          </a:p>
        </p:txBody>
      </p:sp>
      <p:sp>
        <p:nvSpPr>
          <p:cNvPr id="4" name="Oval 3"/>
          <p:cNvSpPr/>
          <p:nvPr/>
        </p:nvSpPr>
        <p:spPr>
          <a:xfrm>
            <a:off x="2197100" y="1666875"/>
            <a:ext cx="173038" cy="146050"/>
          </a:xfrm>
          <a:prstGeom prst="ellipse">
            <a:avLst/>
          </a:prstGeom>
          <a:solidFill>
            <a:srgbClr val="F5FBF2"/>
          </a:solidFill>
          <a:ln>
            <a:solidFill>
              <a:srgbClr val="F5FB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2286001" y="1739901"/>
            <a:ext cx="2493963" cy="4352925"/>
          </a:xfrm>
          <a:prstGeom prst="roundRect">
            <a:avLst>
              <a:gd name="adj" fmla="val 1751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4851400" y="1739901"/>
            <a:ext cx="2495550" cy="4352925"/>
          </a:xfrm>
          <a:prstGeom prst="roundRect">
            <a:avLst>
              <a:gd name="adj" fmla="val 1751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488" name="Content Placeholder 6"/>
          <p:cNvSpPr>
            <a:spLocks/>
          </p:cNvSpPr>
          <p:nvPr/>
        </p:nvSpPr>
        <p:spPr bwMode="auto">
          <a:xfrm>
            <a:off x="4852988" y="3840163"/>
            <a:ext cx="2493962" cy="22526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500"/>
              <a:t>Stick the green straw just above the brown flap.</a:t>
            </a:r>
          </a:p>
          <a:p>
            <a:pPr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500"/>
              <a:t>What part of the plant is this? </a:t>
            </a:r>
          </a:p>
        </p:txBody>
      </p:sp>
      <p:sp>
        <p:nvSpPr>
          <p:cNvPr id="20489" name="Content Placeholder 6"/>
          <p:cNvSpPr>
            <a:spLocks/>
          </p:cNvSpPr>
          <p:nvPr/>
        </p:nvSpPr>
        <p:spPr bwMode="auto">
          <a:xfrm>
            <a:off x="2282825" y="3840163"/>
            <a:ext cx="2495550" cy="22526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500"/>
              <a:t>Attach the flap of brown card by sticking the small part of the flap to the back of  the blue card at the bottom.</a:t>
            </a:r>
          </a:p>
          <a:p>
            <a:pPr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500"/>
              <a:t>What do you think this will be? </a:t>
            </a:r>
          </a:p>
        </p:txBody>
      </p:sp>
      <p:pic>
        <p:nvPicPr>
          <p:cNvPr id="2049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4" y="1916114"/>
            <a:ext cx="2238375" cy="151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1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589" y="1916113"/>
            <a:ext cx="1279525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2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4814" y="1916113"/>
            <a:ext cx="1279525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3" name="Individual Work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1587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7418388" y="1739901"/>
            <a:ext cx="2493962" cy="4352925"/>
          </a:xfrm>
          <a:prstGeom prst="roundRect">
            <a:avLst>
              <a:gd name="adj" fmla="val 1751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507" name="Content Placeholder 6"/>
          <p:cNvSpPr>
            <a:spLocks noGrp="1"/>
          </p:cNvSpPr>
          <p:nvPr>
            <p:ph idx="1"/>
          </p:nvPr>
        </p:nvSpPr>
        <p:spPr>
          <a:xfrm>
            <a:off x="7418388" y="3840163"/>
            <a:ext cx="2493962" cy="2252662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GB" altLang="en-US" sz="1500"/>
              <a:t>Stick some pieces of brown wool  to the bottom of the straw. Spread them out under the flap. </a:t>
            </a:r>
          </a:p>
        </p:txBody>
      </p:sp>
      <p:sp>
        <p:nvSpPr>
          <p:cNvPr id="21508" name="Title 4"/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 smtClean="0"/>
              <a:t>Plant Pictures</a:t>
            </a:r>
          </a:p>
        </p:txBody>
      </p:sp>
      <p:sp>
        <p:nvSpPr>
          <p:cNvPr id="4" name="Oval 3"/>
          <p:cNvSpPr/>
          <p:nvPr/>
        </p:nvSpPr>
        <p:spPr>
          <a:xfrm>
            <a:off x="2197100" y="1666875"/>
            <a:ext cx="173038" cy="146050"/>
          </a:xfrm>
          <a:prstGeom prst="ellipse">
            <a:avLst/>
          </a:prstGeom>
          <a:solidFill>
            <a:srgbClr val="F5FBF2"/>
          </a:solidFill>
          <a:ln>
            <a:solidFill>
              <a:srgbClr val="F5FB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2286001" y="1739901"/>
            <a:ext cx="2493963" cy="4352925"/>
          </a:xfrm>
          <a:prstGeom prst="roundRect">
            <a:avLst>
              <a:gd name="adj" fmla="val 1751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4851400" y="1739901"/>
            <a:ext cx="2495550" cy="4352925"/>
          </a:xfrm>
          <a:prstGeom prst="roundRect">
            <a:avLst>
              <a:gd name="adj" fmla="val 1751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512" name="Content Placeholder 6"/>
          <p:cNvSpPr>
            <a:spLocks/>
          </p:cNvSpPr>
          <p:nvPr/>
        </p:nvSpPr>
        <p:spPr bwMode="auto">
          <a:xfrm>
            <a:off x="4852988" y="3840163"/>
            <a:ext cx="2493962" cy="22526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500"/>
              <a:t>Stick some seeds in the middle of the cupcake case. </a:t>
            </a:r>
          </a:p>
        </p:txBody>
      </p:sp>
      <p:pic>
        <p:nvPicPr>
          <p:cNvPr id="21513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650" y="1916114"/>
            <a:ext cx="1276350" cy="191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4" name="Content Placeholder 6"/>
          <p:cNvSpPr>
            <a:spLocks/>
          </p:cNvSpPr>
          <p:nvPr/>
        </p:nvSpPr>
        <p:spPr bwMode="auto">
          <a:xfrm>
            <a:off x="2282825" y="3840163"/>
            <a:ext cx="2495550" cy="22526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500"/>
              <a:t>Stick the cupcake case at the top of the straw. If you like, you can cut into the cupcake case first to make petal shapes. </a:t>
            </a:r>
          </a:p>
        </p:txBody>
      </p:sp>
      <p:pic>
        <p:nvPicPr>
          <p:cNvPr id="21515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6026" y="1916114"/>
            <a:ext cx="1738313" cy="200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6" name="Individual Wor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7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775" y="1916114"/>
            <a:ext cx="1276350" cy="191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8115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4851400" y="1739901"/>
            <a:ext cx="5060950" cy="4352925"/>
          </a:xfrm>
          <a:prstGeom prst="roundRect">
            <a:avLst>
              <a:gd name="adj" fmla="val 9113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2531" name="Title 4"/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 smtClean="0"/>
              <a:t>Plant Pictures</a:t>
            </a:r>
          </a:p>
        </p:txBody>
      </p:sp>
      <p:sp>
        <p:nvSpPr>
          <p:cNvPr id="4" name="Oval 3"/>
          <p:cNvSpPr/>
          <p:nvPr/>
        </p:nvSpPr>
        <p:spPr>
          <a:xfrm>
            <a:off x="2197100" y="1666875"/>
            <a:ext cx="173038" cy="146050"/>
          </a:xfrm>
          <a:prstGeom prst="ellipse">
            <a:avLst/>
          </a:prstGeom>
          <a:solidFill>
            <a:srgbClr val="F5FBF2"/>
          </a:solidFill>
          <a:ln>
            <a:solidFill>
              <a:srgbClr val="F5FB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2286001" y="1739901"/>
            <a:ext cx="2493963" cy="4352925"/>
          </a:xfrm>
          <a:prstGeom prst="roundRect">
            <a:avLst>
              <a:gd name="adj" fmla="val 1751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2534" name="Individual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ontent Placeholder 6"/>
          <p:cNvSpPr>
            <a:spLocks noGrp="1"/>
          </p:cNvSpPr>
          <p:nvPr>
            <p:ph idx="1"/>
          </p:nvPr>
        </p:nvSpPr>
        <p:spPr>
          <a:xfrm>
            <a:off x="2279651" y="1739901"/>
            <a:ext cx="2500313" cy="2944813"/>
          </a:xfrm>
        </p:spPr>
        <p:txBody>
          <a:bodyPr rtlCol="0" anchor="ctr">
            <a:normAutofit fontScale="92500" lnSpcReduction="20000"/>
          </a:bodyPr>
          <a:lstStyle/>
          <a:p>
            <a:pPr marL="0" indent="0" algn="ctr">
              <a:lnSpc>
                <a:spcPct val="100000"/>
              </a:lnSpc>
              <a:buNone/>
              <a:defRPr/>
            </a:pPr>
            <a:r>
              <a:rPr lang="en-GB" dirty="0">
                <a:cs typeface="+mn-cs"/>
              </a:rPr>
              <a:t>Look at your amazing plant pictures</a:t>
            </a:r>
            <a:r>
              <a:rPr lang="en-GB" dirty="0" smtClean="0">
                <a:cs typeface="+mn-cs"/>
              </a:rPr>
              <a:t>!</a:t>
            </a:r>
            <a:endParaRPr lang="en-GB" dirty="0">
              <a:cs typeface="+mn-cs"/>
            </a:endParaRPr>
          </a:p>
          <a:p>
            <a:pPr marL="0" indent="0" algn="ctr">
              <a:lnSpc>
                <a:spcPct val="100000"/>
              </a:lnSpc>
              <a:buNone/>
              <a:defRPr/>
            </a:pPr>
            <a:r>
              <a:rPr lang="en-GB" dirty="0">
                <a:cs typeface="+mn-cs"/>
              </a:rPr>
              <a:t>Now we need to label the parts of the plant. </a:t>
            </a:r>
          </a:p>
          <a:p>
            <a:pPr marL="0" indent="0" algn="ctr">
              <a:lnSpc>
                <a:spcPct val="100000"/>
              </a:lnSpc>
              <a:buNone/>
              <a:defRPr/>
            </a:pPr>
            <a:r>
              <a:rPr lang="en-GB" dirty="0">
                <a:cs typeface="+mn-cs"/>
              </a:rPr>
              <a:t>Where should these labels go? </a:t>
            </a:r>
          </a:p>
        </p:txBody>
      </p:sp>
      <p:pic>
        <p:nvPicPr>
          <p:cNvPr id="22536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075" y="1804988"/>
            <a:ext cx="3657600" cy="422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587626" y="4500564"/>
            <a:ext cx="817563" cy="3698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seed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3660775" y="4500564"/>
            <a:ext cx="819150" cy="3698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leaf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2587626" y="5019675"/>
            <a:ext cx="817563" cy="3698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stem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3660775" y="5019675"/>
            <a:ext cx="819150" cy="3698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flower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2587625" y="5538789"/>
            <a:ext cx="819150" cy="3698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roots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3660775" y="5538789"/>
            <a:ext cx="819150" cy="3698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petal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 flipH="1">
            <a:off x="7864476" y="2133601"/>
            <a:ext cx="557213" cy="29686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>
            <a:off x="8569325" y="3429000"/>
            <a:ext cx="122238" cy="23653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7381875" y="4684713"/>
            <a:ext cx="42068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H="1" flipV="1">
            <a:off x="7315201" y="2133600"/>
            <a:ext cx="66675" cy="698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Oval 46"/>
          <p:cNvSpPr/>
          <p:nvPr/>
        </p:nvSpPr>
        <p:spPr>
          <a:xfrm>
            <a:off x="7227888" y="1993901"/>
            <a:ext cx="1289050" cy="1287463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48" name="Straight Arrow Connector 47"/>
          <p:cNvCxnSpPr/>
          <p:nvPr/>
        </p:nvCxnSpPr>
        <p:spPr>
          <a:xfrm flipH="1">
            <a:off x="8629650" y="4806950"/>
            <a:ext cx="52388" cy="33178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 flipV="1">
            <a:off x="7280275" y="2795588"/>
            <a:ext cx="192088" cy="32226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1124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85185E-6 L 0.6276 -0.3833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72" y="-1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85185E-6 L 0.5092 -0.2069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451" y="-10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6 L 0.45052 -0.075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17" y="-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6 L 0.31875 -0.4604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37" y="-23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7.40741E-7 L 0.62274 -0.1513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28" y="-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7.40741E-7 L 0.32066 -0.3671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24" y="-18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4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344</Words>
  <Application>Microsoft Office PowerPoint</Application>
  <PresentationFormat>Widescreen</PresentationFormat>
  <Paragraphs>57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BPreplay</vt:lpstr>
      <vt:lpstr>Calibri</vt:lpstr>
      <vt:lpstr>Calibri Light</vt:lpstr>
      <vt:lpstr>Sassoon Infant Rg</vt:lpstr>
      <vt:lpstr>Office Theme</vt:lpstr>
      <vt:lpstr>PowerPoint Presentation</vt:lpstr>
      <vt:lpstr>Plants</vt:lpstr>
      <vt:lpstr>Parts of Plants</vt:lpstr>
      <vt:lpstr>Parts of Plants</vt:lpstr>
      <vt:lpstr>Parts of Plants</vt:lpstr>
      <vt:lpstr>Making a Plant Picture</vt:lpstr>
      <vt:lpstr>Plant Pictures</vt:lpstr>
      <vt:lpstr>Plant Pictures</vt:lpstr>
      <vt:lpstr>Plant Pictures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 Khan</dc:creator>
  <cp:lastModifiedBy>N Khan</cp:lastModifiedBy>
  <cp:revision>1</cp:revision>
  <dcterms:created xsi:type="dcterms:W3CDTF">2020-10-01T09:07:24Z</dcterms:created>
  <dcterms:modified xsi:type="dcterms:W3CDTF">2020-10-01T09:07:33Z</dcterms:modified>
</cp:coreProperties>
</file>