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5" r:id="rId14"/>
    <p:sldId id="299" r:id="rId15"/>
    <p:sldId id="311" r:id="rId16"/>
    <p:sldId id="304" r:id="rId17"/>
    <p:sldId id="312" r:id="rId18"/>
    <p:sldId id="301" r:id="rId19"/>
    <p:sldId id="307" r:id="rId20"/>
    <p:sldId id="313" r:id="rId21"/>
    <p:sldId id="314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93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1016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5BEA86C-C4DE-4365-A565-8953DA466660}"/>
    <pc:docChg chg="custSel modSld">
      <pc:chgData name="James Clegg" userId="c6df1435-7a36-4b38-be4d-16e68e91152f" providerId="ADAL" clId="{95BEA86C-C4DE-4365-A565-8953DA466660}" dt="2020-10-01T15:57:21.526" v="10"/>
      <pc:docMkLst>
        <pc:docMk/>
      </pc:docMkLst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4128357408" sldId="298"/>
        </pc:sldMkLst>
        <pc:picChg chg="del">
          <ac:chgData name="James Clegg" userId="c6df1435-7a36-4b38-be4d-16e68e91152f" providerId="ADAL" clId="{95BEA86C-C4DE-4365-A565-8953DA466660}" dt="2020-10-01T15:56:49.937" v="0" actId="478"/>
          <ac:picMkLst>
            <pc:docMk/>
            <pc:sldMk cId="4128357408" sldId="298"/>
            <ac:picMk id="19" creationId="{00000000-0000-0000-0000-000000000000}"/>
          </ac:picMkLst>
        </pc:picChg>
      </pc:sldChg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782242679" sldId="301"/>
        </pc:sldMkLst>
        <pc:picChg chg="del">
          <ac:chgData name="James Clegg" userId="c6df1435-7a36-4b38-be4d-16e68e91152f" providerId="ADAL" clId="{95BEA86C-C4DE-4365-A565-8953DA466660}" dt="2020-10-01T15:57:03.648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195527484" sldId="304"/>
        </pc:sldMkLst>
        <pc:picChg chg="del">
          <ac:chgData name="James Clegg" userId="c6df1435-7a36-4b38-be4d-16e68e91152f" providerId="ADAL" clId="{95BEA86C-C4DE-4365-A565-8953DA466660}" dt="2020-10-01T15:56:57.884" v="3" actId="478"/>
          <ac:picMkLst>
            <pc:docMk/>
            <pc:sldMk cId="3195527484" sldId="304"/>
            <ac:picMk id="15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482969237" sldId="307"/>
        </pc:sldMkLst>
        <pc:picChg chg="del">
          <ac:chgData name="James Clegg" userId="c6df1435-7a36-4b38-be4d-16e68e91152f" providerId="ADAL" clId="{95BEA86C-C4DE-4365-A565-8953DA466660}" dt="2020-10-01T15:57:05.585" v="6" actId="478"/>
          <ac:picMkLst>
            <pc:docMk/>
            <pc:sldMk cId="3482969237" sldId="307"/>
            <ac:picMk id="6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1923779299" sldId="308"/>
        </pc:sldMkLst>
        <pc:picChg chg="del">
          <ac:chgData name="James Clegg" userId="c6df1435-7a36-4b38-be4d-16e68e91152f" providerId="ADAL" clId="{95BEA86C-C4DE-4365-A565-8953DA466660}" dt="2020-10-01T15:57:14.648" v="9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2204901555" sldId="311"/>
        </pc:sldMkLst>
        <pc:picChg chg="del">
          <ac:chgData name="James Clegg" userId="c6df1435-7a36-4b38-be4d-16e68e91152f" providerId="ADAL" clId="{95BEA86C-C4DE-4365-A565-8953DA466660}" dt="2020-10-01T15:56:54.991" v="2" actId="478"/>
          <ac:picMkLst>
            <pc:docMk/>
            <pc:sldMk cId="2204901555" sldId="311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012602583" sldId="312"/>
        </pc:sldMkLst>
        <pc:picChg chg="del">
          <ac:chgData name="James Clegg" userId="c6df1435-7a36-4b38-be4d-16e68e91152f" providerId="ADAL" clId="{95BEA86C-C4DE-4365-A565-8953DA466660}" dt="2020-10-01T15:57:00.418" v="4" actId="478"/>
          <ac:picMkLst>
            <pc:docMk/>
            <pc:sldMk cId="3012602583" sldId="312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008758379" sldId="313"/>
        </pc:sldMkLst>
        <pc:picChg chg="del">
          <ac:chgData name="James Clegg" userId="c6df1435-7a36-4b38-be4d-16e68e91152f" providerId="ADAL" clId="{95BEA86C-C4DE-4365-A565-8953DA466660}" dt="2020-10-01T15:57:09.080" v="7" actId="478"/>
          <ac:picMkLst>
            <pc:docMk/>
            <pc:sldMk cId="3008758379" sldId="313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257407847" sldId="314"/>
        </pc:sldMkLst>
        <pc:picChg chg="del">
          <ac:chgData name="James Clegg" userId="c6df1435-7a36-4b38-be4d-16e68e91152f" providerId="ADAL" clId="{95BEA86C-C4DE-4365-A565-8953DA466660}" dt="2020-10-01T15:57:11.215" v="8" actId="478"/>
          <ac:picMkLst>
            <pc:docMk/>
            <pc:sldMk cId="257407847" sldId="314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1888863511" sldId="315"/>
        </pc:sldMkLst>
        <pc:picChg chg="del">
          <ac:chgData name="James Clegg" userId="c6df1435-7a36-4b38-be4d-16e68e91152f" providerId="ADAL" clId="{95BEA86C-C4DE-4365-A565-8953DA466660}" dt="2020-10-01T15:56:52.262" v="1" actId="478"/>
          <ac:picMkLst>
            <pc:docMk/>
            <pc:sldMk cId="1888863511" sldId="315"/>
            <ac:picMk id="23" creationId="{00000000-0000-0000-0000-000000000000}"/>
          </ac:picMkLst>
        </pc:picChg>
      </pc:sldChg>
    </pc:docChg>
  </pc:docChgLst>
  <pc:docChgLst>
    <pc:chgData name="James Clegg" userId="c6df1435-7a36-4b38-be4d-16e68e91152f" providerId="ADAL" clId="{D6A6EF70-EE23-4988-BFC6-313A39BEC530}"/>
    <pc:docChg chg="custSel modSld">
      <pc:chgData name="James Clegg" userId="c6df1435-7a36-4b38-be4d-16e68e91152f" providerId="ADAL" clId="{D6A6EF70-EE23-4988-BFC6-313A39BEC530}" dt="2020-10-01T13:03:54.417" v="80" actId="1036"/>
      <pc:docMkLst>
        <pc:docMk/>
      </pc:docMkLst>
      <pc:sldChg chg="addSp modSp">
        <pc:chgData name="James Clegg" userId="c6df1435-7a36-4b38-be4d-16e68e91152f" providerId="ADAL" clId="{D6A6EF70-EE23-4988-BFC6-313A39BEC530}" dt="2020-10-01T12:38:45.021" v="67" actId="207"/>
        <pc:sldMkLst>
          <pc:docMk/>
          <pc:sldMk cId="4128357408" sldId="298"/>
        </pc:sldMkLst>
        <pc:spChg chg="mod">
          <ac:chgData name="James Clegg" userId="c6df1435-7a36-4b38-be4d-16e68e91152f" providerId="ADAL" clId="{D6A6EF70-EE23-4988-BFC6-313A39BEC530}" dt="2020-10-01T12:38:45.021" v="67" actId="207"/>
          <ac:spMkLst>
            <pc:docMk/>
            <pc:sldMk cId="4128357408" sldId="298"/>
            <ac:spMk id="13" creationId="{00000000-0000-0000-0000-000000000000}"/>
          </ac:spMkLst>
        </pc:spChg>
        <pc:spChg chg="mod">
          <ac:chgData name="James Clegg" userId="c6df1435-7a36-4b38-be4d-16e68e91152f" providerId="ADAL" clId="{D6A6EF70-EE23-4988-BFC6-313A39BEC530}" dt="2020-10-01T12:38:45.021" v="67" actId="207"/>
          <ac:spMkLst>
            <pc:docMk/>
            <pc:sldMk cId="4128357408" sldId="298"/>
            <ac:spMk id="14" creationId="{00000000-0000-0000-0000-000000000000}"/>
          </ac:spMkLst>
        </pc:spChg>
        <pc:spChg chg="add mod">
          <ac:chgData name="James Clegg" userId="c6df1435-7a36-4b38-be4d-16e68e91152f" providerId="ADAL" clId="{D6A6EF70-EE23-4988-BFC6-313A39BEC530}" dt="2020-10-01T12:38:23.482" v="31" actId="1037"/>
          <ac:spMkLst>
            <pc:docMk/>
            <pc:sldMk cId="4128357408" sldId="298"/>
            <ac:spMk id="15" creationId="{78E10A43-7E2F-4D74-9654-D6DDA5160409}"/>
          </ac:spMkLst>
        </pc:spChg>
      </pc:sldChg>
      <pc:sldChg chg="modSp">
        <pc:chgData name="James Clegg" userId="c6df1435-7a36-4b38-be4d-16e68e91152f" providerId="ADAL" clId="{D6A6EF70-EE23-4988-BFC6-313A39BEC530}" dt="2020-10-01T13:03:54.417" v="80" actId="1036"/>
        <pc:sldMkLst>
          <pc:docMk/>
          <pc:sldMk cId="3008758379" sldId="313"/>
        </pc:sldMkLst>
        <pc:grpChg chg="mod">
          <ac:chgData name="James Clegg" userId="c6df1435-7a36-4b38-be4d-16e68e91152f" providerId="ADAL" clId="{D6A6EF70-EE23-4988-BFC6-313A39BEC530}" dt="2020-10-01T12:47:37.568" v="73" actId="554"/>
          <ac:grpSpMkLst>
            <pc:docMk/>
            <pc:sldMk cId="3008758379" sldId="313"/>
            <ac:grpSpMk id="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3.028" v="75" actId="554"/>
          <ac:grpSpMkLst>
            <pc:docMk/>
            <pc:sldMk cId="3008758379" sldId="313"/>
            <ac:grpSpMk id="1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6.622" v="76" actId="554"/>
          <ac:grpSpMkLst>
            <pc:docMk/>
            <pc:sldMk cId="3008758379" sldId="313"/>
            <ac:grpSpMk id="1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32.042" v="77" actId="554"/>
          <ac:grpSpMkLst>
            <pc:docMk/>
            <pc:sldMk cId="3008758379" sldId="313"/>
            <ac:grpSpMk id="2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3.028" v="75" actId="554"/>
          <ac:grpSpMkLst>
            <pc:docMk/>
            <pc:sldMk cId="3008758379" sldId="313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3:03:54.417" v="80" actId="1036"/>
          <ac:grpSpMkLst>
            <pc:docMk/>
            <pc:sldMk cId="3008758379" sldId="313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32.042" v="77" actId="554"/>
          <ac:grpSpMkLst>
            <pc:docMk/>
            <pc:sldMk cId="3008758379" sldId="313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37.568" v="73" actId="554"/>
          <ac:grpSpMkLst>
            <pc:docMk/>
            <pc:sldMk cId="3008758379" sldId="313"/>
            <ac:grpSpMk id="57" creationId="{00000000-0000-0000-0000-000000000000}"/>
          </ac:grpSpMkLst>
        </pc:grpChg>
      </pc:sldChg>
      <pc:sldChg chg="modSp">
        <pc:chgData name="James Clegg" userId="c6df1435-7a36-4b38-be4d-16e68e91152f" providerId="ADAL" clId="{D6A6EF70-EE23-4988-BFC6-313A39BEC530}" dt="2020-10-01T12:47:26.809" v="72" actId="554"/>
        <pc:sldMkLst>
          <pc:docMk/>
          <pc:sldMk cId="257407847" sldId="314"/>
        </pc:sldMkLst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1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2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9.249" v="70" actId="554"/>
          <ac:grpSpMkLst>
            <pc:docMk/>
            <pc:sldMk cId="257407847" sldId="314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26.809" v="72" actId="554"/>
          <ac:grpSpMkLst>
            <pc:docMk/>
            <pc:sldMk cId="257407847" sldId="314"/>
            <ac:grpSpMk id="4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9.249" v="70" actId="554"/>
          <ac:grpSpMkLst>
            <pc:docMk/>
            <pc:sldMk cId="257407847" sldId="314"/>
            <ac:grpSpMk id="5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5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71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26.809" v="72" actId="554"/>
          <ac:grpSpMkLst>
            <pc:docMk/>
            <pc:sldMk cId="257407847" sldId="314"/>
            <ac:grpSpMk id="7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8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92" creationId="{00000000-0000-0000-0000-000000000000}"/>
          </ac:grpSpMkLst>
        </pc:grpChg>
      </pc:sldChg>
      <pc:sldChg chg="addSp delSp modSp">
        <pc:chgData name="James Clegg" userId="c6df1435-7a36-4b38-be4d-16e68e91152f" providerId="ADAL" clId="{D6A6EF70-EE23-4988-BFC6-313A39BEC530}" dt="2020-10-01T12:38:41.220" v="66" actId="207"/>
        <pc:sldMkLst>
          <pc:docMk/>
          <pc:sldMk cId="1888863511" sldId="315"/>
        </pc:sldMkLst>
        <pc:spChg chg="mod">
          <ac:chgData name="James Clegg" userId="c6df1435-7a36-4b38-be4d-16e68e91152f" providerId="ADAL" clId="{D6A6EF70-EE23-4988-BFC6-313A39BEC530}" dt="2020-10-01T12:38:41.220" v="66" actId="207"/>
          <ac:spMkLst>
            <pc:docMk/>
            <pc:sldMk cId="1888863511" sldId="315"/>
            <ac:spMk id="13" creationId="{00000000-0000-0000-0000-000000000000}"/>
          </ac:spMkLst>
        </pc:spChg>
        <pc:spChg chg="del">
          <ac:chgData name="James Clegg" userId="c6df1435-7a36-4b38-be4d-16e68e91152f" providerId="ADAL" clId="{D6A6EF70-EE23-4988-BFC6-313A39BEC530}" dt="2020-10-01T12:38:27.762" v="32" actId="478"/>
          <ac:spMkLst>
            <pc:docMk/>
            <pc:sldMk cId="1888863511" sldId="315"/>
            <ac:spMk id="14" creationId="{00000000-0000-0000-0000-000000000000}"/>
          </ac:spMkLst>
        </pc:spChg>
        <pc:spChg chg="mod">
          <ac:chgData name="James Clegg" userId="c6df1435-7a36-4b38-be4d-16e68e91152f" providerId="ADAL" clId="{D6A6EF70-EE23-4988-BFC6-313A39BEC530}" dt="2020-10-01T12:38:35.170" v="64" actId="1038"/>
          <ac:spMkLst>
            <pc:docMk/>
            <pc:sldMk cId="1888863511" sldId="315"/>
            <ac:spMk id="15" creationId="{00000000-0000-0000-0000-000000000000}"/>
          </ac:spMkLst>
        </pc:spChg>
        <pc:spChg chg="add mod">
          <ac:chgData name="James Clegg" userId="c6df1435-7a36-4b38-be4d-16e68e91152f" providerId="ADAL" clId="{D6A6EF70-EE23-4988-BFC6-313A39BEC530}" dt="2020-10-01T12:38:38.752" v="65" actId="207"/>
          <ac:spMkLst>
            <pc:docMk/>
            <pc:sldMk cId="1888863511" sldId="315"/>
            <ac:spMk id="22" creationId="{41E46577-74A8-4F94-8ADA-4377D2228AE1}"/>
          </ac:spMkLst>
        </pc:spChg>
        <pc:spChg chg="add">
          <ac:chgData name="James Clegg" userId="c6df1435-7a36-4b38-be4d-16e68e91152f" providerId="ADAL" clId="{D6A6EF70-EE23-4988-BFC6-313A39BEC530}" dt="2020-10-01T12:38:28.046" v="33"/>
          <ac:spMkLst>
            <pc:docMk/>
            <pc:sldMk cId="1888863511" sldId="315"/>
            <ac:spMk id="24" creationId="{77F55A0E-49D3-4A02-AB43-A61C431430D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14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14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15" Type="http://schemas.openxmlformats.org/officeDocument/2006/relationships/image" Target="../media/image19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2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0.png"/><Relationship Id="rId20" Type="http://schemas.openxmlformats.org/officeDocument/2006/relationships/image" Target="../media/image47.png"/><Relationship Id="rId1" Type="http://schemas.openxmlformats.org/officeDocument/2006/relationships/tags" Target="../tags/tag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9.png"/><Relationship Id="rId10" Type="http://schemas.openxmlformats.org/officeDocument/2006/relationships/image" Target="../media/image43.png"/><Relationship Id="rId19" Type="http://schemas.openxmlformats.org/officeDocument/2006/relationships/image" Target="../media/image53.png"/><Relationship Id="rId9" Type="http://schemas.openxmlformats.org/officeDocument/2006/relationships/image" Target="../media/image42.png"/><Relationship Id="rId1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SYSTEMATIC NUMBER BONDS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Count on from 6 to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Fill in the correct symbols (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,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)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four?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If                      then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22" y="2100278"/>
            <a:ext cx="1144792" cy="12500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26" y="2472255"/>
            <a:ext cx="713501" cy="727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397" y="2127704"/>
            <a:ext cx="946365" cy="1222634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497406" y="2553502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875629" y="2549555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782375" y="4974035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6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0978" y="497677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15" name="Rounded Rectangle 11">
            <a:extLst>
              <a:ext uri="{FF2B5EF4-FFF2-40B4-BE49-F238E27FC236}">
                <a16:creationId xmlns:a16="http://schemas.microsoft.com/office/drawing/2014/main" id="{78E10A43-7E2F-4D74-9654-D6DDA5160409}"/>
              </a:ext>
            </a:extLst>
          </p:cNvPr>
          <p:cNvSpPr/>
          <p:nvPr/>
        </p:nvSpPr>
        <p:spPr>
          <a:xfrm>
            <a:off x="6404381" y="4906373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Count on from 6 to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Fill in the correct symbols (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,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)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four?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If                      then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186071" y="375407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36134" y="346727"/>
            <a:ext cx="2427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6, 7, 8, 9, 10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875629" y="2549555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782375" y="4974035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6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47578" y="4955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60128" y="250322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69228" y="251455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868" y="2095920"/>
            <a:ext cx="1144792" cy="12500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72" y="2467897"/>
            <a:ext cx="713501" cy="7278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043" y="2123346"/>
            <a:ext cx="946365" cy="1222634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493052" y="2549144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E46577-74A8-4F94-8ADA-4377D2228AE1}"/>
              </a:ext>
            </a:extLst>
          </p:cNvPr>
          <p:cNvSpPr txBox="1"/>
          <p:nvPr/>
        </p:nvSpPr>
        <p:spPr>
          <a:xfrm>
            <a:off x="4570978" y="497677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4" name="Rounded Rectangle 11">
            <a:extLst>
              <a:ext uri="{FF2B5EF4-FFF2-40B4-BE49-F238E27FC236}">
                <a16:creationId xmlns:a16="http://schemas.microsoft.com/office/drawing/2014/main" id="{77F55A0E-49D3-4A02-AB43-A61C431430DB}"/>
              </a:ext>
            </a:extLst>
          </p:cNvPr>
          <p:cNvSpPr/>
          <p:nvPr/>
        </p:nvSpPr>
        <p:spPr>
          <a:xfrm>
            <a:off x="6404381" y="4906373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886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2224" y="4710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023944" y="310073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527" y="230524"/>
            <a:ext cx="1322147" cy="2993744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3010734" y="12393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569990" y="12393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128850" y="12521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688105" y="12521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/>
          <p:cNvGrpSpPr/>
          <p:nvPr/>
        </p:nvGrpSpPr>
        <p:grpSpPr>
          <a:xfrm>
            <a:off x="2410120" y="5236326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410120" y="417093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10120" y="309961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023943" y="4174930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0490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29182" y="11772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pSp>
        <p:nvGrpSpPr>
          <p:cNvPr id="101" name="Group 100"/>
          <p:cNvGrpSpPr/>
          <p:nvPr/>
        </p:nvGrpSpPr>
        <p:grpSpPr>
          <a:xfrm>
            <a:off x="971146" y="3869485"/>
            <a:ext cx="4157286" cy="769441"/>
            <a:chOff x="979865" y="2472134"/>
            <a:chExt cx="4157286" cy="769441"/>
          </a:xfrm>
        </p:grpSpPr>
        <p:grpSp>
          <p:nvGrpSpPr>
            <p:cNvPr id="71" name="Group 70"/>
            <p:cNvGrpSpPr/>
            <p:nvPr/>
          </p:nvGrpSpPr>
          <p:grpSpPr>
            <a:xfrm>
              <a:off x="3381980" y="2472134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72" name="TextBox 7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3" name="TextBox 72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0</a:t>
                </a:r>
              </a:p>
            </p:txBody>
          </p:sp>
          <p:sp>
            <p:nvSpPr>
              <p:cNvPr id="75" name="Rounded Rectangle 74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1" name="Oval 80"/>
            <p:cNvSpPr/>
            <p:nvPr/>
          </p:nvSpPr>
          <p:spPr>
            <a:xfrm>
              <a:off x="979865" y="262761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1539121" y="262761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2097981" y="264042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2657236" y="264042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1516366" y="4812038"/>
            <a:ext cx="4406376" cy="769441"/>
            <a:chOff x="1530448" y="3192569"/>
            <a:chExt cx="4406376" cy="769441"/>
          </a:xfrm>
        </p:grpSpPr>
        <p:grpSp>
          <p:nvGrpSpPr>
            <p:cNvPr id="56" name="Group 55"/>
            <p:cNvGrpSpPr/>
            <p:nvPr/>
          </p:nvGrpSpPr>
          <p:grpSpPr>
            <a:xfrm>
              <a:off x="3381980" y="3192569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57" name="TextBox 5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8" name="TextBox 5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</a:t>
                </a: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1</a:t>
                </a:r>
              </a:p>
            </p:txBody>
          </p:sp>
          <p:sp>
            <p:nvSpPr>
              <p:cNvPr id="60" name="Rounded Rectangle 5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5" name="Oval 84"/>
            <p:cNvSpPr/>
            <p:nvPr/>
          </p:nvSpPr>
          <p:spPr>
            <a:xfrm>
              <a:off x="1530448" y="336663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089704" y="336663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2648564" y="337944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5520443" y="337944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2080289" y="1823346"/>
            <a:ext cx="4407073" cy="769441"/>
            <a:chOff x="2089008" y="3913004"/>
            <a:chExt cx="4407073" cy="769441"/>
          </a:xfrm>
        </p:grpSpPr>
        <p:grpSp>
          <p:nvGrpSpPr>
            <p:cNvPr id="66" name="Group 65"/>
            <p:cNvGrpSpPr/>
            <p:nvPr/>
          </p:nvGrpSpPr>
          <p:grpSpPr>
            <a:xfrm>
              <a:off x="3381980" y="3913004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67" name="TextBox 6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8" name="TextBox 6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2</a:t>
                </a:r>
              </a:p>
            </p:txBody>
          </p:sp>
          <p:sp>
            <p:nvSpPr>
              <p:cNvPr id="70" name="Rounded Rectangle 6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9" name="Oval 88"/>
            <p:cNvSpPr/>
            <p:nvPr/>
          </p:nvSpPr>
          <p:spPr>
            <a:xfrm>
              <a:off x="2089008" y="4117851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2648264" y="4117851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5520445" y="4117851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6079700" y="4117851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2668939" y="4331832"/>
            <a:ext cx="4394311" cy="769441"/>
            <a:chOff x="2660630" y="4633439"/>
            <a:chExt cx="4394311" cy="769441"/>
          </a:xfrm>
        </p:grpSpPr>
        <p:grpSp>
          <p:nvGrpSpPr>
            <p:cNvPr id="76" name="Group 75"/>
            <p:cNvGrpSpPr/>
            <p:nvPr/>
          </p:nvGrpSpPr>
          <p:grpSpPr>
            <a:xfrm>
              <a:off x="3381980" y="4633439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77" name="TextBox 7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8" name="TextBox 7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3</a:t>
                </a:r>
              </a:p>
            </p:txBody>
          </p:sp>
          <p:sp>
            <p:nvSpPr>
              <p:cNvPr id="80" name="Rounded Rectangle 7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3" name="Oval 92"/>
            <p:cNvSpPr/>
            <p:nvPr/>
          </p:nvSpPr>
          <p:spPr>
            <a:xfrm>
              <a:off x="2660630" y="479606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5520445" y="478325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6079305" y="479606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638560" y="479606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3373261" y="2783376"/>
            <a:ext cx="4232216" cy="769441"/>
            <a:chOff x="3381980" y="5353873"/>
            <a:chExt cx="4232216" cy="769441"/>
          </a:xfrm>
        </p:grpSpPr>
        <p:grpSp>
          <p:nvGrpSpPr>
            <p:cNvPr id="61" name="Group 60"/>
            <p:cNvGrpSpPr/>
            <p:nvPr/>
          </p:nvGrpSpPr>
          <p:grpSpPr>
            <a:xfrm>
              <a:off x="3381980" y="5353873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2" name="TextBox 61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62" name="TextBox 6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3" name="TextBox 62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4</a:t>
                </a:r>
              </a:p>
            </p:txBody>
          </p:sp>
          <p:sp>
            <p:nvSpPr>
              <p:cNvPr id="65" name="Rounded Rectangle 64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7" name="Oval 96"/>
            <p:cNvSpPr/>
            <p:nvPr/>
          </p:nvSpPr>
          <p:spPr>
            <a:xfrm>
              <a:off x="5520444" y="550144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6079700" y="550144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6638560" y="551425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7197815" y="551425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1" name="TextBox 150"/>
          <p:cNvSpPr txBox="1"/>
          <p:nvPr/>
        </p:nvSpPr>
        <p:spPr>
          <a:xfrm>
            <a:off x="3643342" y="4425909"/>
            <a:ext cx="1287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00069 -0.28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40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509 L -2.77778E-6 0.2449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0434 -0.298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49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0007 0.3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/>
      <p:bldP spid="15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2224" y="4710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81980" y="319256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81980" y="5353873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381980" y="3913004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381980" y="2472134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381980" y="463343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979865" y="26276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539121" y="26276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2097981" y="26404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2657236" y="26404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1530448" y="336663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089704" y="336663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648564" y="33794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520443" y="337944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089008" y="411785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648264" y="411785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520445" y="41178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6079700" y="41178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660630" y="47960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5520445" y="4783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6079305" y="47960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6638560" y="47960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520444" y="55014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079700" y="55014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638560" y="551425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7197815" y="551425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1229182" y="143396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260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1219408"/>
            <a:ext cx="7582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has more number bonds?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36965" y="229158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36965" y="300015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036965" y="370872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036965" y="446954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594598" y="300502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94598" y="372362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594598" y="444222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594598" y="521307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94598" y="2286430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2691485" y="166730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159169" y="168205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" name="Oval 1"/>
          <p:cNvSpPr/>
          <p:nvPr/>
        </p:nvSpPr>
        <p:spPr>
          <a:xfrm>
            <a:off x="6078131" y="1696666"/>
            <a:ext cx="661043" cy="609523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109502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09502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109502" y="309309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09502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28246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2469" y="310951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28246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82469" y="459911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28246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3" name="Rounded Rectangular Callout 62"/>
          <p:cNvSpPr/>
          <p:nvPr/>
        </p:nvSpPr>
        <p:spPr>
          <a:xfrm>
            <a:off x="5341691" y="1593663"/>
            <a:ext cx="2501385" cy="1492191"/>
          </a:xfrm>
          <a:prstGeom prst="wedgeRoundRectCallout">
            <a:avLst>
              <a:gd name="adj1" fmla="val -679"/>
              <a:gd name="adj2" fmla="val 85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Box 63"/>
          <p:cNvSpPr txBox="1"/>
          <p:nvPr/>
        </p:nvSpPr>
        <p:spPr>
          <a:xfrm>
            <a:off x="5278709" y="1688261"/>
            <a:ext cx="26296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wonder if the greater the number, the more number bonds there are?</a:t>
            </a: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84" y="3106298"/>
            <a:ext cx="1728209" cy="2084700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674073" y="10204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847040" y="102563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875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09502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09502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109502" y="309309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09502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28246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2469" y="310966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28246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82469" y="459333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28246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1674073" y="10204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847040" y="102563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5562339" y="310966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2" name="TextBox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TextBox 6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556233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Box 7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2" name="TextBox 7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3" name="TextBox 72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5" name="Rounded Rectangle 7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562339" y="459333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7" name="TextBox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8" name="TextBox 7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0" name="Rounded Rectangle 7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562339" y="536418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TextBox 8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2" name="TextBox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3" name="TextBox 82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56233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TextBox 86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7" name="TextBox 8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8" name="TextBox 8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90" name="Rounded Rectangle 8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6126910" y="101999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556233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3" name="TextBox 9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3" name="TextBox 9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4" name="TextBox 9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97" name="Picture 9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2714" y="5316173"/>
            <a:ext cx="1236691" cy="867409"/>
          </a:xfrm>
          <a:prstGeom prst="rect">
            <a:avLst/>
          </a:prstGeom>
        </p:spPr>
      </p:pic>
      <p:sp>
        <p:nvSpPr>
          <p:cNvPr id="98" name="Rounded Rectangular Callout 97"/>
          <p:cNvSpPr/>
          <p:nvPr/>
        </p:nvSpPr>
        <p:spPr>
          <a:xfrm>
            <a:off x="5269721" y="3995675"/>
            <a:ext cx="2501385" cy="980985"/>
          </a:xfrm>
          <a:prstGeom prst="wedgeRoundRectCallout">
            <a:avLst>
              <a:gd name="adj1" fmla="val -58646"/>
              <a:gd name="adj2" fmla="val 10597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5205571" y="3999020"/>
            <a:ext cx="26296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We should see how many number bonds for 5!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563481" y="471445"/>
            <a:ext cx="2207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Yes! It is TRUE!</a:t>
            </a:r>
          </a:p>
        </p:txBody>
      </p:sp>
      <p:sp>
        <p:nvSpPr>
          <p:cNvPr id="102" name="Rounded Rectangular Callout 101"/>
          <p:cNvSpPr/>
          <p:nvPr/>
        </p:nvSpPr>
        <p:spPr>
          <a:xfrm>
            <a:off x="5620820" y="394626"/>
            <a:ext cx="2208766" cy="527662"/>
          </a:xfrm>
          <a:prstGeom prst="wedgeRoundRectCallout">
            <a:avLst>
              <a:gd name="adj1" fmla="val -62302"/>
              <a:gd name="adj2" fmla="val 19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4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22 -0.05718 L 0.03021 -0.7127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-3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8" grpId="0" animBg="1"/>
      <p:bldP spid="98" grpId="1" animBg="1"/>
      <p:bldP spid="99" grpId="0"/>
      <p:bldP spid="99" grpId="1"/>
      <p:bldP spid="100" grpId="0"/>
      <p:bldP spid="10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3.6|3.9|11|1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8.4|13.2|6.4|8.8|4.1|10.4|1.6|10.1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6.6|15.2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|1.1|1|1.7|0.9|2|1.7|1.3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6|13.6|4.5|6|10.1|11.1|2.6|2.2|2.1|2.7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8|2.4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0.7|2|2.6|2.4|2|2.2|2.3|3.2|2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www.w3.org/XML/1998/namespace"/>
    <ds:schemaRef ds:uri="http://schemas.microsoft.com/office/2006/documentManagement/typ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B872A57-E835-49C9-8829-F2F85C5528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5435</TotalTime>
  <Words>380</Words>
  <Application>Microsoft Office PowerPoint</Application>
  <PresentationFormat>On-screen Show (4:3)</PresentationFormat>
  <Paragraphs>199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SYSTEMATIC NUMBER BONDS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219</cp:revision>
  <dcterms:created xsi:type="dcterms:W3CDTF">2019-07-05T11:02:13Z</dcterms:created>
  <dcterms:modified xsi:type="dcterms:W3CDTF">2020-10-01T15:57:27Z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