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298" r:id="rId13"/>
    <p:sldId id="311" r:id="rId14"/>
    <p:sldId id="299" r:id="rId15"/>
    <p:sldId id="306" r:id="rId16"/>
    <p:sldId id="300" r:id="rId17"/>
    <p:sldId id="301" r:id="rId18"/>
    <p:sldId id="314" r:id="rId19"/>
    <p:sldId id="313" r:id="rId20"/>
    <p:sldId id="315" r:id="rId21"/>
    <p:sldId id="316" r:id="rId22"/>
    <p:sldId id="317" r:id="rId23"/>
    <p:sldId id="318" r:id="rId24"/>
    <p:sldId id="308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1D25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14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E99D3389-A5A2-4295-95CA-AEBB2F388707}"/>
    <pc:docChg chg="modSld">
      <pc:chgData name="James Clegg" userId="c6df1435-7a36-4b38-be4d-16e68e91152f" providerId="ADAL" clId="{E99D3389-A5A2-4295-95CA-AEBB2F388707}" dt="2020-10-01T15:49:17.198" v="15" actId="14826"/>
      <pc:docMkLst>
        <pc:docMk/>
      </pc:docMkLst>
      <pc:sldChg chg="modSp">
        <pc:chgData name="James Clegg" userId="c6df1435-7a36-4b38-be4d-16e68e91152f" providerId="ADAL" clId="{E99D3389-A5A2-4295-95CA-AEBB2F388707}" dt="2020-10-01T15:36:24.515" v="11" actId="554"/>
        <pc:sldMkLst>
          <pc:docMk/>
          <pc:sldMk cId="1793065095" sldId="306"/>
        </pc:sldMkLst>
        <pc:spChg chg="mod">
          <ac:chgData name="James Clegg" userId="c6df1435-7a36-4b38-be4d-16e68e91152f" providerId="ADAL" clId="{E99D3389-A5A2-4295-95CA-AEBB2F388707}" dt="2020-10-01T15:36:06.963" v="7" actId="12788"/>
          <ac:spMkLst>
            <pc:docMk/>
            <pc:sldMk cId="1793065095" sldId="306"/>
            <ac:spMk id="26" creationId="{00000000-0000-0000-0000-000000000000}"/>
          </ac:spMkLst>
        </pc:spChg>
        <pc:spChg chg="mod">
          <ac:chgData name="James Clegg" userId="c6df1435-7a36-4b38-be4d-16e68e91152f" providerId="ADAL" clId="{E99D3389-A5A2-4295-95CA-AEBB2F388707}" dt="2020-10-01T15:36:06.963" v="7" actId="12788"/>
          <ac:spMkLst>
            <pc:docMk/>
            <pc:sldMk cId="1793065095" sldId="306"/>
            <ac:spMk id="29" creationId="{00000000-0000-0000-0000-000000000000}"/>
          </ac:spMkLst>
        </pc:spChg>
        <pc:spChg chg="mod">
          <ac:chgData name="James Clegg" userId="c6df1435-7a36-4b38-be4d-16e68e91152f" providerId="ADAL" clId="{E99D3389-A5A2-4295-95CA-AEBB2F388707}" dt="2020-10-01T15:36:06.963" v="7" actId="12788"/>
          <ac:spMkLst>
            <pc:docMk/>
            <pc:sldMk cId="1793065095" sldId="306"/>
            <ac:spMk id="37" creationId="{00000000-0000-0000-0000-000000000000}"/>
          </ac:spMkLst>
        </pc:spChg>
        <pc:spChg chg="mod">
          <ac:chgData name="James Clegg" userId="c6df1435-7a36-4b38-be4d-16e68e91152f" providerId="ADAL" clId="{E99D3389-A5A2-4295-95CA-AEBB2F388707}" dt="2020-10-01T15:36:06.963" v="7" actId="12788"/>
          <ac:spMkLst>
            <pc:docMk/>
            <pc:sldMk cId="1793065095" sldId="306"/>
            <ac:spMk id="39" creationId="{00000000-0000-0000-0000-000000000000}"/>
          </ac:spMkLst>
        </pc:spChg>
        <pc:spChg chg="mod">
          <ac:chgData name="James Clegg" userId="c6df1435-7a36-4b38-be4d-16e68e91152f" providerId="ADAL" clId="{E99D3389-A5A2-4295-95CA-AEBB2F388707}" dt="2020-10-01T15:36:06.963" v="7" actId="12788"/>
          <ac:spMkLst>
            <pc:docMk/>
            <pc:sldMk cId="1793065095" sldId="306"/>
            <ac:spMk id="40" creationId="{00000000-0000-0000-0000-000000000000}"/>
          </ac:spMkLst>
        </pc:spChg>
        <pc:spChg chg="mod">
          <ac:chgData name="James Clegg" userId="c6df1435-7a36-4b38-be4d-16e68e91152f" providerId="ADAL" clId="{E99D3389-A5A2-4295-95CA-AEBB2F388707}" dt="2020-10-01T15:36:06.963" v="7" actId="12788"/>
          <ac:spMkLst>
            <pc:docMk/>
            <pc:sldMk cId="1793065095" sldId="306"/>
            <ac:spMk id="53" creationId="{00000000-0000-0000-0000-000000000000}"/>
          </ac:spMkLst>
        </pc:spChg>
        <pc:spChg chg="mod">
          <ac:chgData name="James Clegg" userId="c6df1435-7a36-4b38-be4d-16e68e91152f" providerId="ADAL" clId="{E99D3389-A5A2-4295-95CA-AEBB2F388707}" dt="2020-10-01T15:36:06.963" v="7" actId="12788"/>
          <ac:spMkLst>
            <pc:docMk/>
            <pc:sldMk cId="1793065095" sldId="306"/>
            <ac:spMk id="64" creationId="{00000000-0000-0000-0000-000000000000}"/>
          </ac:spMkLst>
        </pc:spChg>
        <pc:spChg chg="mod">
          <ac:chgData name="James Clegg" userId="c6df1435-7a36-4b38-be4d-16e68e91152f" providerId="ADAL" clId="{E99D3389-A5A2-4295-95CA-AEBB2F388707}" dt="2020-10-01T15:36:04.257" v="6" actId="12788"/>
          <ac:spMkLst>
            <pc:docMk/>
            <pc:sldMk cId="1793065095" sldId="306"/>
            <ac:spMk id="70" creationId="{00000000-0000-0000-0000-000000000000}"/>
          </ac:spMkLst>
        </pc:spChg>
        <pc:grpChg chg="mod">
          <ac:chgData name="James Clegg" userId="c6df1435-7a36-4b38-be4d-16e68e91152f" providerId="ADAL" clId="{E99D3389-A5A2-4295-95CA-AEBB2F388707}" dt="2020-10-01T15:36:16.249" v="9" actId="554"/>
          <ac:grpSpMkLst>
            <pc:docMk/>
            <pc:sldMk cId="1793065095" sldId="306"/>
            <ac:grpSpMk id="2" creationId="{00000000-0000-0000-0000-000000000000}"/>
          </ac:grpSpMkLst>
        </pc:grpChg>
        <pc:grpChg chg="mod">
          <ac:chgData name="James Clegg" userId="c6df1435-7a36-4b38-be4d-16e68e91152f" providerId="ADAL" clId="{E99D3389-A5A2-4295-95CA-AEBB2F388707}" dt="2020-10-01T15:36:16.249" v="9" actId="554"/>
          <ac:grpSpMkLst>
            <pc:docMk/>
            <pc:sldMk cId="1793065095" sldId="306"/>
            <ac:grpSpMk id="41" creationId="{00000000-0000-0000-0000-000000000000}"/>
          </ac:grpSpMkLst>
        </pc:grpChg>
        <pc:grpChg chg="mod">
          <ac:chgData name="James Clegg" userId="c6df1435-7a36-4b38-be4d-16e68e91152f" providerId="ADAL" clId="{E99D3389-A5A2-4295-95CA-AEBB2F388707}" dt="2020-10-01T15:36:12.425" v="8" actId="465"/>
          <ac:grpSpMkLst>
            <pc:docMk/>
            <pc:sldMk cId="1793065095" sldId="306"/>
            <ac:grpSpMk id="42" creationId="{00000000-0000-0000-0000-000000000000}"/>
          </ac:grpSpMkLst>
        </pc:grpChg>
        <pc:grpChg chg="mod">
          <ac:chgData name="James Clegg" userId="c6df1435-7a36-4b38-be4d-16e68e91152f" providerId="ADAL" clId="{E99D3389-A5A2-4295-95CA-AEBB2F388707}" dt="2020-10-01T15:36:19.919" v="10" actId="554"/>
          <ac:grpSpMkLst>
            <pc:docMk/>
            <pc:sldMk cId="1793065095" sldId="306"/>
            <ac:grpSpMk id="43" creationId="{00000000-0000-0000-0000-000000000000}"/>
          </ac:grpSpMkLst>
        </pc:grpChg>
        <pc:grpChg chg="mod">
          <ac:chgData name="James Clegg" userId="c6df1435-7a36-4b38-be4d-16e68e91152f" providerId="ADAL" clId="{E99D3389-A5A2-4295-95CA-AEBB2F388707}" dt="2020-10-01T15:36:19.919" v="10" actId="554"/>
          <ac:grpSpMkLst>
            <pc:docMk/>
            <pc:sldMk cId="1793065095" sldId="306"/>
            <ac:grpSpMk id="48" creationId="{00000000-0000-0000-0000-000000000000}"/>
          </ac:grpSpMkLst>
        </pc:grpChg>
        <pc:grpChg chg="mod">
          <ac:chgData name="James Clegg" userId="c6df1435-7a36-4b38-be4d-16e68e91152f" providerId="ADAL" clId="{E99D3389-A5A2-4295-95CA-AEBB2F388707}" dt="2020-10-01T15:36:24.515" v="11" actId="554"/>
          <ac:grpSpMkLst>
            <pc:docMk/>
            <pc:sldMk cId="1793065095" sldId="306"/>
            <ac:grpSpMk id="54" creationId="{00000000-0000-0000-0000-000000000000}"/>
          </ac:grpSpMkLst>
        </pc:grpChg>
        <pc:grpChg chg="mod">
          <ac:chgData name="James Clegg" userId="c6df1435-7a36-4b38-be4d-16e68e91152f" providerId="ADAL" clId="{E99D3389-A5A2-4295-95CA-AEBB2F388707}" dt="2020-10-01T15:36:24.515" v="11" actId="554"/>
          <ac:grpSpMkLst>
            <pc:docMk/>
            <pc:sldMk cId="1793065095" sldId="306"/>
            <ac:grpSpMk id="59" creationId="{00000000-0000-0000-0000-000000000000}"/>
          </ac:grpSpMkLst>
        </pc:grpChg>
      </pc:sldChg>
      <pc:sldChg chg="modSp">
        <pc:chgData name="James Clegg" userId="c6df1435-7a36-4b38-be4d-16e68e91152f" providerId="ADAL" clId="{E99D3389-A5A2-4295-95CA-AEBB2F388707}" dt="2020-10-01T15:35:44.791" v="4" actId="1037"/>
        <pc:sldMkLst>
          <pc:docMk/>
          <pc:sldMk cId="2913199281" sldId="311"/>
        </pc:sldMkLst>
        <pc:spChg chg="mod">
          <ac:chgData name="James Clegg" userId="c6df1435-7a36-4b38-be4d-16e68e91152f" providerId="ADAL" clId="{E99D3389-A5A2-4295-95CA-AEBB2F388707}" dt="2020-10-01T15:35:44.791" v="4" actId="1037"/>
          <ac:spMkLst>
            <pc:docMk/>
            <pc:sldMk cId="2913199281" sldId="311"/>
            <ac:spMk id="5" creationId="{00000000-0000-0000-0000-000000000000}"/>
          </ac:spMkLst>
        </pc:spChg>
      </pc:sldChg>
      <pc:sldChg chg="modSp">
        <pc:chgData name="James Clegg" userId="c6df1435-7a36-4b38-be4d-16e68e91152f" providerId="ADAL" clId="{E99D3389-A5A2-4295-95CA-AEBB2F388707}" dt="2020-10-01T15:48:56.365" v="13" actId="14826"/>
        <pc:sldMkLst>
          <pc:docMk/>
          <pc:sldMk cId="2592925862" sldId="316"/>
        </pc:sldMkLst>
        <pc:picChg chg="mod">
          <ac:chgData name="James Clegg" userId="c6df1435-7a36-4b38-be4d-16e68e91152f" providerId="ADAL" clId="{E99D3389-A5A2-4295-95CA-AEBB2F388707}" dt="2020-10-01T15:48:47.660" v="12" actId="14826"/>
          <ac:picMkLst>
            <pc:docMk/>
            <pc:sldMk cId="2592925862" sldId="316"/>
            <ac:picMk id="56" creationId="{00000000-0000-0000-0000-000000000000}"/>
          </ac:picMkLst>
        </pc:picChg>
        <pc:picChg chg="mod">
          <ac:chgData name="James Clegg" userId="c6df1435-7a36-4b38-be4d-16e68e91152f" providerId="ADAL" clId="{E99D3389-A5A2-4295-95CA-AEBB2F388707}" dt="2020-10-01T15:48:56.365" v="13" actId="14826"/>
          <ac:picMkLst>
            <pc:docMk/>
            <pc:sldMk cId="2592925862" sldId="316"/>
            <ac:picMk id="58" creationId="{B8D5DE2E-2E97-7D44-8068-50199B22E1D7}"/>
          </ac:picMkLst>
        </pc:picChg>
      </pc:sldChg>
      <pc:sldChg chg="modSp">
        <pc:chgData name="James Clegg" userId="c6df1435-7a36-4b38-be4d-16e68e91152f" providerId="ADAL" clId="{E99D3389-A5A2-4295-95CA-AEBB2F388707}" dt="2020-10-01T15:49:09.177" v="14" actId="14826"/>
        <pc:sldMkLst>
          <pc:docMk/>
          <pc:sldMk cId="1416960331" sldId="317"/>
        </pc:sldMkLst>
        <pc:picChg chg="mod">
          <ac:chgData name="James Clegg" userId="c6df1435-7a36-4b38-be4d-16e68e91152f" providerId="ADAL" clId="{E99D3389-A5A2-4295-95CA-AEBB2F388707}" dt="2020-10-01T15:49:09.177" v="14" actId="14826"/>
          <ac:picMkLst>
            <pc:docMk/>
            <pc:sldMk cId="1416960331" sldId="317"/>
            <ac:picMk id="56" creationId="{00000000-0000-0000-0000-000000000000}"/>
          </ac:picMkLst>
        </pc:picChg>
        <pc:picChg chg="mod">
          <ac:chgData name="James Clegg" userId="c6df1435-7a36-4b38-be4d-16e68e91152f" providerId="ADAL" clId="{E99D3389-A5A2-4295-95CA-AEBB2F388707}" dt="2020-10-01T15:49:09.177" v="14" actId="14826"/>
          <ac:picMkLst>
            <pc:docMk/>
            <pc:sldMk cId="1416960331" sldId="317"/>
            <ac:picMk id="58" creationId="{B8D5DE2E-2E97-7D44-8068-50199B22E1D7}"/>
          </ac:picMkLst>
        </pc:picChg>
      </pc:sldChg>
      <pc:sldChg chg="modSp">
        <pc:chgData name="James Clegg" userId="c6df1435-7a36-4b38-be4d-16e68e91152f" providerId="ADAL" clId="{E99D3389-A5A2-4295-95CA-AEBB2F388707}" dt="2020-10-01T15:49:17.198" v="15" actId="14826"/>
        <pc:sldMkLst>
          <pc:docMk/>
          <pc:sldMk cId="1234527244" sldId="318"/>
        </pc:sldMkLst>
        <pc:picChg chg="mod">
          <ac:chgData name="James Clegg" userId="c6df1435-7a36-4b38-be4d-16e68e91152f" providerId="ADAL" clId="{E99D3389-A5A2-4295-95CA-AEBB2F388707}" dt="2020-10-01T15:49:17.198" v="15" actId="14826"/>
          <ac:picMkLst>
            <pc:docMk/>
            <pc:sldMk cId="1234527244" sldId="318"/>
            <ac:picMk id="56" creationId="{00000000-0000-0000-0000-000000000000}"/>
          </ac:picMkLst>
        </pc:picChg>
        <pc:picChg chg="mod">
          <ac:chgData name="James Clegg" userId="c6df1435-7a36-4b38-be4d-16e68e91152f" providerId="ADAL" clId="{E99D3389-A5A2-4295-95CA-AEBB2F388707}" dt="2020-10-01T15:49:17.198" v="15" actId="14826"/>
          <ac:picMkLst>
            <pc:docMk/>
            <pc:sldMk cId="1234527244" sldId="318"/>
            <ac:picMk id="58" creationId="{B8D5DE2E-2E97-7D44-8068-50199B22E1D7}"/>
          </ac:picMkLst>
        </pc:picChg>
      </pc:sldChg>
    </pc:docChg>
  </pc:docChgLst>
  <pc:docChgLst>
    <pc:chgData name="James Clegg" userId="c6df1435-7a36-4b38-be4d-16e68e91152f" providerId="ADAL" clId="{FC9257C8-43C0-4ABE-A2B3-341B8DA1F0F0}"/>
    <pc:docChg chg="custSel modSld">
      <pc:chgData name="James Clegg" userId="c6df1435-7a36-4b38-be4d-16e68e91152f" providerId="ADAL" clId="{FC9257C8-43C0-4ABE-A2B3-341B8DA1F0F0}" dt="2020-10-01T15:59:16.070" v="12"/>
      <pc:docMkLst>
        <pc:docMk/>
      </pc:docMkLst>
      <pc:sldChg chg="modTransition">
        <pc:chgData name="James Clegg" userId="c6df1435-7a36-4b38-be4d-16e68e91152f" providerId="ADAL" clId="{FC9257C8-43C0-4ABE-A2B3-341B8DA1F0F0}" dt="2020-10-01T15:59:16.070" v="12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FC9257C8-43C0-4ABE-A2B3-341B8DA1F0F0}" dt="2020-10-01T15:59:16.070" v="12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FC9257C8-43C0-4ABE-A2B3-341B8DA1F0F0}" dt="2020-10-01T15:59:16.070" v="12"/>
        <pc:sldMkLst>
          <pc:docMk/>
          <pc:sldMk cId="4128357408" sldId="298"/>
        </pc:sldMkLst>
        <pc:picChg chg="del">
          <ac:chgData name="James Clegg" userId="c6df1435-7a36-4b38-be4d-16e68e91152f" providerId="ADAL" clId="{FC9257C8-43C0-4ABE-A2B3-341B8DA1F0F0}" dt="2020-10-01T15:58:38.064" v="0" actId="478"/>
          <ac:picMkLst>
            <pc:docMk/>
            <pc:sldMk cId="4128357408" sldId="298"/>
            <ac:picMk id="6" creationId="{00000000-0000-0000-0000-000000000000}"/>
          </ac:picMkLst>
        </pc:picChg>
      </pc:sldChg>
      <pc:sldChg chg="modTransition">
        <pc:chgData name="James Clegg" userId="c6df1435-7a36-4b38-be4d-16e68e91152f" providerId="ADAL" clId="{FC9257C8-43C0-4ABE-A2B3-341B8DA1F0F0}" dt="2020-10-01T15:59:16.070" v="12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FC9257C8-43C0-4ABE-A2B3-341B8DA1F0F0}" dt="2020-10-01T15:59:16.070" v="12"/>
        <pc:sldMkLst>
          <pc:docMk/>
          <pc:sldMk cId="3939627984" sldId="300"/>
        </pc:sldMkLst>
        <pc:picChg chg="del">
          <ac:chgData name="James Clegg" userId="c6df1435-7a36-4b38-be4d-16e68e91152f" providerId="ADAL" clId="{FC9257C8-43C0-4ABE-A2B3-341B8DA1F0F0}" dt="2020-10-01T15:58:45.724" v="3" actId="478"/>
          <ac:picMkLst>
            <pc:docMk/>
            <pc:sldMk cId="3939627984" sldId="300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C9257C8-43C0-4ABE-A2B3-341B8DA1F0F0}" dt="2020-10-01T15:59:16.070" v="12"/>
        <pc:sldMkLst>
          <pc:docMk/>
          <pc:sldMk cId="3782242679" sldId="301"/>
        </pc:sldMkLst>
        <pc:picChg chg="del">
          <ac:chgData name="James Clegg" userId="c6df1435-7a36-4b38-be4d-16e68e91152f" providerId="ADAL" clId="{FC9257C8-43C0-4ABE-A2B3-341B8DA1F0F0}" dt="2020-10-01T15:58:48.394" v="4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C9257C8-43C0-4ABE-A2B3-341B8DA1F0F0}" dt="2020-10-01T15:59:16.070" v="12"/>
        <pc:sldMkLst>
          <pc:docMk/>
          <pc:sldMk cId="1793065095" sldId="306"/>
        </pc:sldMkLst>
        <pc:picChg chg="del">
          <ac:chgData name="James Clegg" userId="c6df1435-7a36-4b38-be4d-16e68e91152f" providerId="ADAL" clId="{FC9257C8-43C0-4ABE-A2B3-341B8DA1F0F0}" dt="2020-10-01T15:58:43.300" v="2" actId="478"/>
          <ac:picMkLst>
            <pc:docMk/>
            <pc:sldMk cId="1793065095" sldId="306"/>
            <ac:picMk id="71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C9257C8-43C0-4ABE-A2B3-341B8DA1F0F0}" dt="2020-10-01T15:59:16.070" v="12"/>
        <pc:sldMkLst>
          <pc:docMk/>
          <pc:sldMk cId="1923779299" sldId="308"/>
        </pc:sldMkLst>
        <pc:picChg chg="del">
          <ac:chgData name="James Clegg" userId="c6df1435-7a36-4b38-be4d-16e68e91152f" providerId="ADAL" clId="{FC9257C8-43C0-4ABE-A2B3-341B8DA1F0F0}" dt="2020-10-01T15:59:09.013" v="11" actId="478"/>
          <ac:picMkLst>
            <pc:docMk/>
            <pc:sldMk cId="1923779299" sldId="308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C9257C8-43C0-4ABE-A2B3-341B8DA1F0F0}" dt="2020-10-01T15:59:16.070" v="12"/>
        <pc:sldMkLst>
          <pc:docMk/>
          <pc:sldMk cId="2913199281" sldId="311"/>
        </pc:sldMkLst>
        <pc:picChg chg="del">
          <ac:chgData name="James Clegg" userId="c6df1435-7a36-4b38-be4d-16e68e91152f" providerId="ADAL" clId="{FC9257C8-43C0-4ABE-A2B3-341B8DA1F0F0}" dt="2020-10-01T15:58:40.614" v="1" actId="478"/>
          <ac:picMkLst>
            <pc:docMk/>
            <pc:sldMk cId="2913199281" sldId="311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C9257C8-43C0-4ABE-A2B3-341B8DA1F0F0}" dt="2020-10-01T15:59:16.070" v="12"/>
        <pc:sldMkLst>
          <pc:docMk/>
          <pc:sldMk cId="1432677645" sldId="313"/>
        </pc:sldMkLst>
        <pc:picChg chg="del">
          <ac:chgData name="James Clegg" userId="c6df1435-7a36-4b38-be4d-16e68e91152f" providerId="ADAL" clId="{FC9257C8-43C0-4ABE-A2B3-341B8DA1F0F0}" dt="2020-10-01T15:58:53.720" v="6" actId="478"/>
          <ac:picMkLst>
            <pc:docMk/>
            <pc:sldMk cId="1432677645" sldId="313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C9257C8-43C0-4ABE-A2B3-341B8DA1F0F0}" dt="2020-10-01T15:59:16.070" v="12"/>
        <pc:sldMkLst>
          <pc:docMk/>
          <pc:sldMk cId="4152957193" sldId="314"/>
        </pc:sldMkLst>
        <pc:picChg chg="del">
          <ac:chgData name="James Clegg" userId="c6df1435-7a36-4b38-be4d-16e68e91152f" providerId="ADAL" clId="{FC9257C8-43C0-4ABE-A2B3-341B8DA1F0F0}" dt="2020-10-01T15:58:51.297" v="5" actId="478"/>
          <ac:picMkLst>
            <pc:docMk/>
            <pc:sldMk cId="4152957193" sldId="314"/>
            <ac:picMk id="1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C9257C8-43C0-4ABE-A2B3-341B8DA1F0F0}" dt="2020-10-01T15:59:16.070" v="12"/>
        <pc:sldMkLst>
          <pc:docMk/>
          <pc:sldMk cId="2112467692" sldId="315"/>
        </pc:sldMkLst>
        <pc:picChg chg="del">
          <ac:chgData name="James Clegg" userId="c6df1435-7a36-4b38-be4d-16e68e91152f" providerId="ADAL" clId="{FC9257C8-43C0-4ABE-A2B3-341B8DA1F0F0}" dt="2020-10-01T15:58:55.921" v="7" actId="478"/>
          <ac:picMkLst>
            <pc:docMk/>
            <pc:sldMk cId="2112467692" sldId="315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C9257C8-43C0-4ABE-A2B3-341B8DA1F0F0}" dt="2020-10-01T15:59:16.070" v="12"/>
        <pc:sldMkLst>
          <pc:docMk/>
          <pc:sldMk cId="2592925862" sldId="316"/>
        </pc:sldMkLst>
        <pc:picChg chg="del">
          <ac:chgData name="James Clegg" userId="c6df1435-7a36-4b38-be4d-16e68e91152f" providerId="ADAL" clId="{FC9257C8-43C0-4ABE-A2B3-341B8DA1F0F0}" dt="2020-10-01T15:58:59.039" v="8" actId="478"/>
          <ac:picMkLst>
            <pc:docMk/>
            <pc:sldMk cId="2592925862" sldId="316"/>
            <ac:picMk id="3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C9257C8-43C0-4ABE-A2B3-341B8DA1F0F0}" dt="2020-10-01T15:59:16.070" v="12"/>
        <pc:sldMkLst>
          <pc:docMk/>
          <pc:sldMk cId="1416960331" sldId="317"/>
        </pc:sldMkLst>
        <pc:picChg chg="del">
          <ac:chgData name="James Clegg" userId="c6df1435-7a36-4b38-be4d-16e68e91152f" providerId="ADAL" clId="{FC9257C8-43C0-4ABE-A2B3-341B8DA1F0F0}" dt="2020-10-01T15:59:01.919" v="9" actId="478"/>
          <ac:picMkLst>
            <pc:docMk/>
            <pc:sldMk cId="1416960331" sldId="317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C9257C8-43C0-4ABE-A2B3-341B8DA1F0F0}" dt="2020-10-01T15:59:16.070" v="12"/>
        <pc:sldMkLst>
          <pc:docMk/>
          <pc:sldMk cId="1234527244" sldId="318"/>
        </pc:sldMkLst>
        <pc:picChg chg="del">
          <ac:chgData name="James Clegg" userId="c6df1435-7a36-4b38-be4d-16e68e91152f" providerId="ADAL" clId="{FC9257C8-43C0-4ABE-A2B3-341B8DA1F0F0}" dt="2020-10-01T15:59:05.670" v="10" actId="478"/>
          <ac:picMkLst>
            <pc:docMk/>
            <pc:sldMk cId="1234527244" sldId="318"/>
            <ac:picMk id="2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11/12/2020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11/12/2020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2.png"/><Relationship Id="rId7" Type="http://schemas.openxmlformats.org/officeDocument/2006/relationships/image" Target="../media/image10.png"/><Relationship Id="rId12" Type="http://schemas.openxmlformats.org/officeDocument/2006/relationships/image" Target="../media/image1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9.png"/><Relationship Id="rId11" Type="http://schemas.openxmlformats.org/officeDocument/2006/relationships/image" Target="../media/image15.png"/><Relationship Id="rId5" Type="http://schemas.openxmlformats.org/officeDocument/2006/relationships/image" Target="../media/image13.png"/><Relationship Id="rId10" Type="http://schemas.openxmlformats.org/officeDocument/2006/relationships/image" Target="../media/image14.png"/><Relationship Id="rId9" Type="http://schemas.openxmlformats.org/officeDocument/2006/relationships/image" Target="../media/image13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6.png"/><Relationship Id="rId18" Type="http://schemas.openxmlformats.org/officeDocument/2006/relationships/image" Target="../media/image31.png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17" Type="http://schemas.openxmlformats.org/officeDocument/2006/relationships/image" Target="../media/image30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29.png"/><Relationship Id="rId1" Type="http://schemas.openxmlformats.org/officeDocument/2006/relationships/tags" Target="../tags/tag2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0.png"/><Relationship Id="rId15" Type="http://schemas.openxmlformats.org/officeDocument/2006/relationships/image" Target="../media/image28.png"/><Relationship Id="rId10" Type="http://schemas.openxmlformats.org/officeDocument/2006/relationships/image" Target="../media/image23.png"/><Relationship Id="rId19" Type="http://schemas.openxmlformats.org/officeDocument/2006/relationships/image" Target="../media/image32.png"/><Relationship Id="rId9" Type="http://schemas.openxmlformats.org/officeDocument/2006/relationships/image" Target="../media/image22.png"/><Relationship Id="rId14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7" Type="http://schemas.openxmlformats.org/officeDocument/2006/relationships/image" Target="../media/image3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10" Type="http://schemas.openxmlformats.org/officeDocument/2006/relationships/image" Target="../media/image18.png"/><Relationship Id="rId9" Type="http://schemas.openxmlformats.org/officeDocument/2006/relationships/image" Target="../media/image3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43.png"/><Relationship Id="rId18" Type="http://schemas.openxmlformats.org/officeDocument/2006/relationships/image" Target="../media/image31.png"/><Relationship Id="rId7" Type="http://schemas.openxmlformats.org/officeDocument/2006/relationships/image" Target="../media/image20.png"/><Relationship Id="rId12" Type="http://schemas.openxmlformats.org/officeDocument/2006/relationships/image" Target="../media/image42.png"/><Relationship Id="rId17" Type="http://schemas.openxmlformats.org/officeDocument/2006/relationships/image" Target="../media/image30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44.png"/><Relationship Id="rId1" Type="http://schemas.openxmlformats.org/officeDocument/2006/relationships/tags" Target="../tags/tag4.xml"/><Relationship Id="rId6" Type="http://schemas.openxmlformats.org/officeDocument/2006/relationships/image" Target="../media/image19.png"/><Relationship Id="rId11" Type="http://schemas.openxmlformats.org/officeDocument/2006/relationships/image" Target="../media/image41.png"/><Relationship Id="rId5" Type="http://schemas.openxmlformats.org/officeDocument/2006/relationships/image" Target="../media/image180.png"/><Relationship Id="rId15" Type="http://schemas.openxmlformats.org/officeDocument/2006/relationships/image" Target="../media/image28.png"/><Relationship Id="rId10" Type="http://schemas.openxmlformats.org/officeDocument/2006/relationships/image" Target="../media/image40.png"/><Relationship Id="rId19" Type="http://schemas.openxmlformats.org/officeDocument/2006/relationships/image" Target="../media/image45.png"/><Relationship Id="rId9" Type="http://schemas.openxmlformats.org/officeDocument/2006/relationships/image" Target="../media/image39.png"/><Relationship Id="rId1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image" Target="../media/image52.png"/><Relationship Id="rId7" Type="http://schemas.openxmlformats.org/officeDocument/2006/relationships/image" Target="../media/image46.png"/><Relationship Id="rId12" Type="http://schemas.openxmlformats.org/officeDocument/2006/relationships/image" Target="../media/image51.png"/><Relationship Id="rId1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55.png"/><Relationship Id="rId1" Type="http://schemas.openxmlformats.org/officeDocument/2006/relationships/tags" Target="../tags/tag5.xml"/><Relationship Id="rId6" Type="http://schemas.openxmlformats.org/officeDocument/2006/relationships/image" Target="../media/image450.png"/><Relationship Id="rId11" Type="http://schemas.openxmlformats.org/officeDocument/2006/relationships/image" Target="../media/image50.png"/><Relationship Id="rId5" Type="http://schemas.openxmlformats.org/officeDocument/2006/relationships/image" Target="../media/image20.png"/><Relationship Id="rId15" Type="http://schemas.openxmlformats.org/officeDocument/2006/relationships/image" Target="../media/image54.png"/><Relationship Id="rId10" Type="http://schemas.openxmlformats.org/officeDocument/2006/relationships/image" Target="../media/image49.png"/><Relationship Id="rId9" Type="http://schemas.openxmlformats.org/officeDocument/2006/relationships/image" Target="../media/image48.png"/><Relationship Id="rId14" Type="http://schemas.openxmlformats.org/officeDocument/2006/relationships/image" Target="../media/image5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image" Target="../media/image76.png"/><Relationship Id="rId3" Type="http://schemas.openxmlformats.org/officeDocument/2006/relationships/image" Target="../media/image18.png"/><Relationship Id="rId7" Type="http://schemas.openxmlformats.org/officeDocument/2006/relationships/image" Target="../media/image57.png"/><Relationship Id="rId12" Type="http://schemas.openxmlformats.org/officeDocument/2006/relationships/image" Target="../media/image7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56.png"/><Relationship Id="rId11" Type="http://schemas.openxmlformats.org/officeDocument/2006/relationships/image" Target="../media/image74.png"/><Relationship Id="rId5" Type="http://schemas.openxmlformats.org/officeDocument/2006/relationships/image" Target="../media/image38.png"/><Relationship Id="rId4" Type="http://schemas.openxmlformats.org/officeDocument/2006/relationships/image" Target="../media/image21.png"/><Relationship Id="rId14" Type="http://schemas.openxmlformats.org/officeDocument/2006/relationships/image" Target="../media/image5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74.png"/><Relationship Id="rId3" Type="http://schemas.openxmlformats.org/officeDocument/2006/relationships/image" Target="../media/image60.png"/><Relationship Id="rId7" Type="http://schemas.openxmlformats.org/officeDocument/2006/relationships/image" Target="../media/image61.png"/><Relationship Id="rId17" Type="http://schemas.openxmlformats.org/officeDocument/2006/relationships/image" Target="../media/image77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59.png"/><Relationship Id="rId1" Type="http://schemas.openxmlformats.org/officeDocument/2006/relationships/tags" Target="../tags/tag7.xml"/><Relationship Id="rId6" Type="http://schemas.openxmlformats.org/officeDocument/2006/relationships/image" Target="../media/image38.png"/><Relationship Id="rId5" Type="http://schemas.openxmlformats.org/officeDocument/2006/relationships/image" Target="../media/image21.png"/><Relationship Id="rId15" Type="http://schemas.openxmlformats.org/officeDocument/2006/relationships/image" Target="../media/image76.png"/><Relationship Id="rId10" Type="http://schemas.openxmlformats.org/officeDocument/2006/relationships/image" Target="../media/image58.png"/><Relationship Id="rId4" Type="http://schemas.openxmlformats.org/officeDocument/2006/relationships/image" Target="../media/image18.png"/><Relationship Id="rId9" Type="http://schemas.openxmlformats.org/officeDocument/2006/relationships/image" Target="../media/image57.png"/><Relationship Id="rId14" Type="http://schemas.openxmlformats.org/officeDocument/2006/relationships/image" Target="../media/image7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image" Target="../media/image75.png"/><Relationship Id="rId18" Type="http://schemas.openxmlformats.org/officeDocument/2006/relationships/image" Target="../media/image78.png"/><Relationship Id="rId3" Type="http://schemas.openxmlformats.org/officeDocument/2006/relationships/image" Target="../media/image60.png"/><Relationship Id="rId7" Type="http://schemas.openxmlformats.org/officeDocument/2006/relationships/image" Target="../media/image56.png"/><Relationship Id="rId12" Type="http://schemas.openxmlformats.org/officeDocument/2006/relationships/image" Target="../media/image74.png"/><Relationship Id="rId1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77.png"/><Relationship Id="rId1" Type="http://schemas.openxmlformats.org/officeDocument/2006/relationships/tags" Target="../tags/tag8.xml"/><Relationship Id="rId6" Type="http://schemas.openxmlformats.org/officeDocument/2006/relationships/image" Target="../media/image61.png"/><Relationship Id="rId5" Type="http://schemas.openxmlformats.org/officeDocument/2006/relationships/image" Target="../media/image38.png"/><Relationship Id="rId15" Type="http://schemas.openxmlformats.org/officeDocument/2006/relationships/image" Target="../media/image59.png"/><Relationship Id="rId4" Type="http://schemas.openxmlformats.org/officeDocument/2006/relationships/image" Target="../media/image18.png"/><Relationship Id="rId9" Type="http://schemas.openxmlformats.org/officeDocument/2006/relationships/image" Target="../media/image58.png"/><Relationship Id="rId14" Type="http://schemas.openxmlformats.org/officeDocument/2006/relationships/image" Target="../media/image76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76748"/>
            <a:ext cx="5974598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 8 is ___________ 6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 5 is ___________ five.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Fill in the symbol to compare  2         3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Use                     to make a fact family.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251" y="3829292"/>
            <a:ext cx="1168930" cy="115052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103" y="3842355"/>
            <a:ext cx="1168930" cy="115052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9051" y="3737985"/>
            <a:ext cx="1168930" cy="1150522"/>
          </a:xfrm>
          <a:prstGeom prst="rect">
            <a:avLst/>
          </a:prstGeom>
        </p:spPr>
      </p:pic>
      <p:sp>
        <p:nvSpPr>
          <p:cNvPr id="17" name="Oval 16"/>
          <p:cNvSpPr/>
          <p:nvPr/>
        </p:nvSpPr>
        <p:spPr>
          <a:xfrm>
            <a:off x="6624779" y="2825489"/>
            <a:ext cx="576000" cy="576000"/>
          </a:xfrm>
          <a:prstGeom prst="ellipse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 8 is ___________ 6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 5 is ___________ five.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Fill in the symbol to compare  2         3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Use                     to make a fact family.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6571307" y="2743121"/>
                <a:ext cx="661043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71307" y="2743121"/>
                <a:ext cx="661043" cy="70788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2027553" y="334776"/>
            <a:ext cx="24167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greater than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251" y="3829292"/>
            <a:ext cx="1168930" cy="115052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103" y="3842355"/>
            <a:ext cx="1168930" cy="115052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9051" y="3737985"/>
            <a:ext cx="1168930" cy="115052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105932" y="1558707"/>
            <a:ext cx="23383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equal to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695550" y="4875542"/>
                <a:ext cx="23383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  1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 5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4875542"/>
                <a:ext cx="2338355" cy="523220"/>
              </a:xfrm>
              <a:prstGeom prst="rect">
                <a:avLst/>
              </a:prstGeom>
              <a:blipFill>
                <a:blip r:embed="rId9"/>
                <a:stretch>
                  <a:fillRect t="-12791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695549" y="5509991"/>
                <a:ext cx="23383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1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  4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 5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49" y="5509991"/>
                <a:ext cx="2338355" cy="523220"/>
              </a:xfrm>
              <a:prstGeom prst="rect">
                <a:avLst/>
              </a:prstGeom>
              <a:blipFill>
                <a:blip r:embed="rId10"/>
                <a:stretch>
                  <a:fillRect t="-12791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4730665" y="4895336"/>
                <a:ext cx="23383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 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 1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0665" y="4895336"/>
                <a:ext cx="2338355" cy="523220"/>
              </a:xfrm>
              <a:prstGeom prst="rect">
                <a:avLst/>
              </a:prstGeom>
              <a:blipFill>
                <a:blip r:embed="rId11"/>
                <a:stretch>
                  <a:fillRect t="-11628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4753427" y="5499988"/>
                <a:ext cx="23383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  1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 4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53427" y="5499988"/>
                <a:ext cx="2338355" cy="523220"/>
              </a:xfrm>
              <a:prstGeom prst="rect">
                <a:avLst/>
              </a:prstGeom>
              <a:blipFill>
                <a:blip r:embed="rId12"/>
                <a:stretch>
                  <a:fillRect t="-11628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6" name="Picture 15"/>
          <p:cNvPicPr/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1290" y="3401489"/>
            <a:ext cx="942975" cy="706120"/>
          </a:xfrm>
          <a:prstGeom prst="rect">
            <a:avLst/>
          </a:prstGeom>
        </p:spPr>
      </p:pic>
      <p:sp>
        <p:nvSpPr>
          <p:cNvPr id="17" name="Oval 16"/>
          <p:cNvSpPr/>
          <p:nvPr/>
        </p:nvSpPr>
        <p:spPr>
          <a:xfrm>
            <a:off x="6624779" y="2825489"/>
            <a:ext cx="576000" cy="576000"/>
          </a:xfrm>
          <a:prstGeom prst="ellipse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13199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1" grpId="0"/>
      <p:bldP spid="12" grpId="0"/>
      <p:bldP spid="13" grpId="0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3728" y="488587"/>
            <a:ext cx="31654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We know…</a:t>
            </a:r>
          </a:p>
        </p:txBody>
      </p:sp>
      <p:grpSp>
        <p:nvGrpSpPr>
          <p:cNvPr id="41" name="Group 40"/>
          <p:cNvGrpSpPr/>
          <p:nvPr/>
        </p:nvGrpSpPr>
        <p:grpSpPr>
          <a:xfrm>
            <a:off x="4739071" y="3800740"/>
            <a:ext cx="1649368" cy="778828"/>
            <a:chOff x="4739071" y="4109806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" name="TextBox 4"/>
                <p:cNvSpPr txBox="1"/>
                <p:nvPr/>
              </p:nvSpPr>
              <p:spPr>
                <a:xfrm>
                  <a:off x="5303642" y="4109806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5" name="TextBox 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303642" y="4109806"/>
                  <a:ext cx="598293" cy="769441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" name="TextBox 5"/>
            <p:cNvSpPr txBox="1"/>
            <p:nvPr/>
          </p:nvSpPr>
          <p:spPr>
            <a:xfrm>
              <a:off x="4739071" y="4242303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5879006" y="4242302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8" name="Rounded Rectangle 7"/>
            <p:cNvSpPr/>
            <p:nvPr/>
          </p:nvSpPr>
          <p:spPr>
            <a:xfrm>
              <a:off x="4739071" y="4269904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4739071" y="3134738"/>
            <a:ext cx="1649368" cy="778828"/>
            <a:chOff x="4739071" y="3409061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" name="TextBox 8"/>
                <p:cNvSpPr txBox="1"/>
                <p:nvPr/>
              </p:nvSpPr>
              <p:spPr>
                <a:xfrm>
                  <a:off x="5303642" y="3409061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9" name="TextBox 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303642" y="3409061"/>
                  <a:ext cx="598293" cy="769441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0" name="TextBox 9"/>
            <p:cNvSpPr txBox="1"/>
            <p:nvPr/>
          </p:nvSpPr>
          <p:spPr>
            <a:xfrm>
              <a:off x="4739071" y="3541558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879006" y="3541557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12" name="Rounded Rectangle 11"/>
            <p:cNvSpPr/>
            <p:nvPr/>
          </p:nvSpPr>
          <p:spPr>
            <a:xfrm>
              <a:off x="4739071" y="3569159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204484" y="3800740"/>
            <a:ext cx="1649368" cy="778828"/>
            <a:chOff x="2204484" y="4075984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TextBox 12"/>
                <p:cNvSpPr txBox="1"/>
                <p:nvPr/>
              </p:nvSpPr>
              <p:spPr>
                <a:xfrm>
                  <a:off x="2769055" y="4075984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13" name="TextBox 1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769055" y="4075984"/>
                  <a:ext cx="598293" cy="769441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4" name="TextBox 13"/>
            <p:cNvSpPr txBox="1"/>
            <p:nvPr/>
          </p:nvSpPr>
          <p:spPr>
            <a:xfrm>
              <a:off x="2204484" y="4208481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344419" y="4208480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16" name="Rounded Rectangle 15"/>
            <p:cNvSpPr/>
            <p:nvPr/>
          </p:nvSpPr>
          <p:spPr>
            <a:xfrm>
              <a:off x="2204484" y="4236082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3340267" y="477320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33621" y="447845"/>
            <a:ext cx="1068383" cy="2419146"/>
          </a:xfrm>
          <a:prstGeom prst="rect">
            <a:avLst/>
          </a:prstGeom>
        </p:spPr>
      </p:pic>
      <p:sp>
        <p:nvSpPr>
          <p:cNvPr id="21" name="Oval 20"/>
          <p:cNvSpPr/>
          <p:nvPr/>
        </p:nvSpPr>
        <p:spPr>
          <a:xfrm>
            <a:off x="4780057" y="1270144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5247872" y="1270144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5687287" y="1270144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6155101" y="1270144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6605780" y="1270144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3968114" y="476895"/>
                <a:ext cx="66104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8114" y="476895"/>
                <a:ext cx="661043" cy="64633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/>
          <p:cNvSpPr txBox="1"/>
          <p:nvPr/>
        </p:nvSpPr>
        <p:spPr>
          <a:xfrm>
            <a:off x="4572076" y="510230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349870" y="1237065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3968114" y="1236640"/>
                <a:ext cx="66104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8114" y="1236640"/>
                <a:ext cx="661043" cy="64633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" name="Picture 2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33620" y="1502976"/>
            <a:ext cx="1068383" cy="2419146"/>
          </a:xfrm>
          <a:prstGeom prst="rect">
            <a:avLst/>
          </a:prstGeom>
        </p:spPr>
      </p:pic>
      <p:sp>
        <p:nvSpPr>
          <p:cNvPr id="31" name="Oval 30"/>
          <p:cNvSpPr/>
          <p:nvPr/>
        </p:nvSpPr>
        <p:spPr>
          <a:xfrm>
            <a:off x="4780056" y="2325275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5247871" y="2325275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5687286" y="2325275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6155100" y="2325275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6605779" y="2325275"/>
            <a:ext cx="336464" cy="317297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3968114" y="2291771"/>
                <a:ext cx="66104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8114" y="2291771"/>
                <a:ext cx="661043" cy="64633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8" name="TextBox 37"/>
          <p:cNvSpPr txBox="1"/>
          <p:nvPr/>
        </p:nvSpPr>
        <p:spPr>
          <a:xfrm>
            <a:off x="3395683" y="3254015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3968114" y="3253590"/>
                <a:ext cx="66104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8114" y="3253590"/>
                <a:ext cx="661043" cy="646331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3968114" y="3928938"/>
                <a:ext cx="66104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8114" y="3928938"/>
                <a:ext cx="661043" cy="646331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3" name="Group 42"/>
          <p:cNvGrpSpPr/>
          <p:nvPr/>
        </p:nvGrpSpPr>
        <p:grpSpPr>
          <a:xfrm>
            <a:off x="4739071" y="4466742"/>
            <a:ext cx="1649368" cy="778828"/>
            <a:chOff x="4739071" y="4109806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4" name="TextBox 43"/>
                <p:cNvSpPr txBox="1"/>
                <p:nvPr/>
              </p:nvSpPr>
              <p:spPr>
                <a:xfrm>
                  <a:off x="5303642" y="4109806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44" name="TextBox 4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303642" y="4109806"/>
                  <a:ext cx="598293" cy="769441"/>
                </a:xfrm>
                <a:prstGeom prst="rect">
                  <a:avLst/>
                </a:prstGeom>
                <a:blipFill>
                  <a:blip r:embed="rId1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5" name="TextBox 44"/>
            <p:cNvSpPr txBox="1"/>
            <p:nvPr/>
          </p:nvSpPr>
          <p:spPr>
            <a:xfrm>
              <a:off x="4739071" y="4242303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5879006" y="4242302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47" name="Rounded Rectangle 46"/>
            <p:cNvSpPr/>
            <p:nvPr/>
          </p:nvSpPr>
          <p:spPr>
            <a:xfrm>
              <a:off x="4739071" y="4269904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2204484" y="4466742"/>
            <a:ext cx="1649368" cy="778828"/>
            <a:chOff x="2204484" y="4075984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9" name="TextBox 48"/>
                <p:cNvSpPr txBox="1"/>
                <p:nvPr/>
              </p:nvSpPr>
              <p:spPr>
                <a:xfrm>
                  <a:off x="2769055" y="4075984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49" name="TextBox 4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769055" y="4075984"/>
                  <a:ext cx="598293" cy="769441"/>
                </a:xfrm>
                <a:prstGeom prst="rect">
                  <a:avLst/>
                </a:prstGeom>
                <a:blipFill>
                  <a:blip r:embed="rId1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0" name="TextBox 49"/>
            <p:cNvSpPr txBox="1"/>
            <p:nvPr/>
          </p:nvSpPr>
          <p:spPr>
            <a:xfrm>
              <a:off x="2204484" y="4208481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3344419" y="4208480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52" name="Rounded Rectangle 51"/>
            <p:cNvSpPr/>
            <p:nvPr/>
          </p:nvSpPr>
          <p:spPr>
            <a:xfrm>
              <a:off x="2204484" y="4236082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/>
              <p:cNvSpPr txBox="1"/>
              <p:nvPr/>
            </p:nvSpPr>
            <p:spPr>
              <a:xfrm>
                <a:off x="3968114" y="4607483"/>
                <a:ext cx="66104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3" name="TextBox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8114" y="4607483"/>
                <a:ext cx="661043" cy="646331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4" name="Group 53"/>
          <p:cNvGrpSpPr/>
          <p:nvPr/>
        </p:nvGrpSpPr>
        <p:grpSpPr>
          <a:xfrm>
            <a:off x="4748977" y="5132744"/>
            <a:ext cx="1649368" cy="778828"/>
            <a:chOff x="4739071" y="4109806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5" name="TextBox 54"/>
                <p:cNvSpPr txBox="1"/>
                <p:nvPr/>
              </p:nvSpPr>
              <p:spPr>
                <a:xfrm>
                  <a:off x="5303642" y="4109806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55" name="TextBox 5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303642" y="4109806"/>
                  <a:ext cx="598293" cy="769441"/>
                </a:xfrm>
                <a:prstGeom prst="rect">
                  <a:avLst/>
                </a:prstGeom>
                <a:blipFill>
                  <a:blip r:embed="rId1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6" name="TextBox 55"/>
            <p:cNvSpPr txBox="1"/>
            <p:nvPr/>
          </p:nvSpPr>
          <p:spPr>
            <a:xfrm>
              <a:off x="4739071" y="4242303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5879006" y="4242302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58" name="Rounded Rectangle 57"/>
            <p:cNvSpPr/>
            <p:nvPr/>
          </p:nvSpPr>
          <p:spPr>
            <a:xfrm>
              <a:off x="4739071" y="4269904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2214390" y="5132744"/>
            <a:ext cx="1649368" cy="778828"/>
            <a:chOff x="2204484" y="4075984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0" name="TextBox 59"/>
                <p:cNvSpPr txBox="1"/>
                <p:nvPr/>
              </p:nvSpPr>
              <p:spPr>
                <a:xfrm>
                  <a:off x="2769055" y="4075984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60" name="TextBox 5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769055" y="4075984"/>
                  <a:ext cx="598293" cy="769441"/>
                </a:xfrm>
                <a:prstGeom prst="rect">
                  <a:avLst/>
                </a:prstGeom>
                <a:blipFill>
                  <a:blip r:embed="rId1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1" name="TextBox 60"/>
            <p:cNvSpPr txBox="1"/>
            <p:nvPr/>
          </p:nvSpPr>
          <p:spPr>
            <a:xfrm>
              <a:off x="2204484" y="4208481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5</a:t>
              </a: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3344419" y="4208480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0</a:t>
              </a:r>
            </a:p>
          </p:txBody>
        </p:sp>
        <p:sp>
          <p:nvSpPr>
            <p:cNvPr id="63" name="Rounded Rectangle 62"/>
            <p:cNvSpPr/>
            <p:nvPr/>
          </p:nvSpPr>
          <p:spPr>
            <a:xfrm>
              <a:off x="2204484" y="4236082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Box 63"/>
              <p:cNvSpPr txBox="1"/>
              <p:nvPr/>
            </p:nvSpPr>
            <p:spPr>
              <a:xfrm>
                <a:off x="3968114" y="5243110"/>
                <a:ext cx="66104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64" name="TextBox 6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8114" y="5243110"/>
                <a:ext cx="661043" cy="646331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5" name="Picture 6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244769" y="1492928"/>
            <a:ext cx="1068383" cy="2419146"/>
          </a:xfrm>
          <a:prstGeom prst="rect">
            <a:avLst/>
          </a:prstGeom>
        </p:spPr>
      </p:pic>
      <p:sp>
        <p:nvSpPr>
          <p:cNvPr id="66" name="Oval 65"/>
          <p:cNvSpPr/>
          <p:nvPr/>
        </p:nvSpPr>
        <p:spPr>
          <a:xfrm>
            <a:off x="1691205" y="2315227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/>
          <p:cNvSpPr/>
          <p:nvPr/>
        </p:nvSpPr>
        <p:spPr>
          <a:xfrm>
            <a:off x="2159020" y="2315227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/>
          <p:cNvSpPr/>
          <p:nvPr/>
        </p:nvSpPr>
        <p:spPr>
          <a:xfrm>
            <a:off x="2598435" y="2315227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3066249" y="2315227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/>
          <p:cNvSpPr/>
          <p:nvPr/>
        </p:nvSpPr>
        <p:spPr>
          <a:xfrm>
            <a:off x="3516928" y="2315227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3065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1" grpId="0" animBg="1"/>
      <p:bldP spid="22" grpId="0" animBg="1"/>
      <p:bldP spid="23" grpId="0" animBg="1"/>
      <p:bldP spid="24" grpId="0" animBg="1"/>
      <p:bldP spid="25" grpId="0" animBg="1"/>
      <p:bldP spid="26" grpId="0"/>
      <p:bldP spid="27" grpId="0"/>
      <p:bldP spid="28" grpId="0"/>
      <p:bldP spid="29" grpId="0"/>
      <p:bldP spid="31" grpId="0" animBg="1"/>
      <p:bldP spid="32" grpId="0" animBg="1"/>
      <p:bldP spid="33" grpId="0" animBg="1"/>
      <p:bldP spid="34" grpId="0" animBg="1"/>
      <p:bldP spid="35" grpId="0" animBg="1"/>
      <p:bldP spid="37" grpId="0"/>
      <p:bldP spid="38" grpId="0"/>
      <p:bldP spid="39" grpId="0"/>
      <p:bldP spid="40" grpId="0"/>
      <p:bldP spid="53" grpId="0"/>
      <p:bldP spid="64" grpId="0"/>
      <p:bldP spid="66" grpId="0" animBg="1"/>
      <p:bldP spid="67" grpId="0" animBg="1"/>
      <p:bldP spid="68" grpId="0" animBg="1"/>
      <p:bldP spid="69" grpId="0" animBg="1"/>
      <p:bldP spid="7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45336" y="42478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Let’s compare!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84594" y="1565200"/>
            <a:ext cx="70706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Find number bonds that are equal.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458526" y="3409302"/>
                <a:ext cx="59829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8526" y="3409302"/>
                <a:ext cx="598293" cy="76944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893955" y="3541799"/>
            <a:ext cx="509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033890" y="3541798"/>
            <a:ext cx="509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0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93955" y="3569400"/>
            <a:ext cx="1649368" cy="51304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6670725" y="4557062"/>
                <a:ext cx="59829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0725" y="4557062"/>
                <a:ext cx="598293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/>
          <p:cNvSpPr txBox="1"/>
          <p:nvPr/>
        </p:nvSpPr>
        <p:spPr>
          <a:xfrm>
            <a:off x="6106154" y="4689559"/>
            <a:ext cx="509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246089" y="4689558"/>
            <a:ext cx="509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6106154" y="4717160"/>
            <a:ext cx="1649368" cy="51304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4059946" y="4557062"/>
                <a:ext cx="59829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59946" y="4557062"/>
                <a:ext cx="598293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Box 22"/>
          <p:cNvSpPr txBox="1"/>
          <p:nvPr/>
        </p:nvSpPr>
        <p:spPr>
          <a:xfrm>
            <a:off x="3495375" y="4689559"/>
            <a:ext cx="509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635310" y="4689558"/>
            <a:ext cx="509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3495375" y="4717160"/>
            <a:ext cx="1649368" cy="51304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1449166" y="4557062"/>
                <a:ext cx="59829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9166" y="4557062"/>
                <a:ext cx="598293" cy="76944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/>
          <p:cNvSpPr txBox="1"/>
          <p:nvPr/>
        </p:nvSpPr>
        <p:spPr>
          <a:xfrm>
            <a:off x="884595" y="4689559"/>
            <a:ext cx="509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024530" y="4689558"/>
            <a:ext cx="509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884595" y="4717160"/>
            <a:ext cx="1649368" cy="51304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6670725" y="3409302"/>
                <a:ext cx="59829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0725" y="3409302"/>
                <a:ext cx="598293" cy="76944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" name="TextBox 44"/>
          <p:cNvSpPr txBox="1"/>
          <p:nvPr/>
        </p:nvSpPr>
        <p:spPr>
          <a:xfrm>
            <a:off x="6106154" y="3541799"/>
            <a:ext cx="509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0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7246089" y="3541798"/>
            <a:ext cx="509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47" name="Rounded Rectangle 46"/>
          <p:cNvSpPr/>
          <p:nvPr/>
        </p:nvSpPr>
        <p:spPr>
          <a:xfrm>
            <a:off x="6106154" y="3569400"/>
            <a:ext cx="1649368" cy="51304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/>
              <p:cNvSpPr txBox="1"/>
              <p:nvPr/>
            </p:nvSpPr>
            <p:spPr>
              <a:xfrm>
                <a:off x="4064626" y="3409302"/>
                <a:ext cx="59829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0" name="TextBox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4626" y="3409302"/>
                <a:ext cx="598293" cy="7694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1" name="TextBox 50"/>
          <p:cNvSpPr txBox="1"/>
          <p:nvPr/>
        </p:nvSpPr>
        <p:spPr>
          <a:xfrm>
            <a:off x="3500055" y="3541799"/>
            <a:ext cx="509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4639990" y="3541798"/>
            <a:ext cx="509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53" name="Rounded Rectangle 52"/>
          <p:cNvSpPr/>
          <p:nvPr/>
        </p:nvSpPr>
        <p:spPr>
          <a:xfrm>
            <a:off x="3500055" y="3569400"/>
            <a:ext cx="1649368" cy="51304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958729" y="2365178"/>
            <a:ext cx="747045" cy="747045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3021248" y="2507867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2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3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1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3728" y="488587"/>
            <a:ext cx="31654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We know…</a:t>
            </a:r>
          </a:p>
        </p:txBody>
      </p:sp>
      <p:grpSp>
        <p:nvGrpSpPr>
          <p:cNvPr id="41" name="Group 40"/>
          <p:cNvGrpSpPr/>
          <p:nvPr/>
        </p:nvGrpSpPr>
        <p:grpSpPr>
          <a:xfrm>
            <a:off x="4739071" y="3818572"/>
            <a:ext cx="1649368" cy="778828"/>
            <a:chOff x="4739071" y="4109806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" name="TextBox 4"/>
                <p:cNvSpPr txBox="1"/>
                <p:nvPr/>
              </p:nvSpPr>
              <p:spPr>
                <a:xfrm>
                  <a:off x="5303642" y="4109806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5" name="TextBox 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303642" y="4109806"/>
                  <a:ext cx="598293" cy="769441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" name="TextBox 5"/>
            <p:cNvSpPr txBox="1"/>
            <p:nvPr/>
          </p:nvSpPr>
          <p:spPr>
            <a:xfrm>
              <a:off x="4739071" y="4242303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5</a:t>
              </a: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5879006" y="4242302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8" name="Rounded Rectangle 7"/>
            <p:cNvSpPr/>
            <p:nvPr/>
          </p:nvSpPr>
          <p:spPr>
            <a:xfrm>
              <a:off x="4739071" y="4269904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4739071" y="3134738"/>
            <a:ext cx="1649368" cy="778828"/>
            <a:chOff x="4739071" y="3409061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" name="TextBox 8"/>
                <p:cNvSpPr txBox="1"/>
                <p:nvPr/>
              </p:nvSpPr>
              <p:spPr>
                <a:xfrm>
                  <a:off x="5303642" y="3409061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9" name="TextBox 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303642" y="3409061"/>
                  <a:ext cx="598293" cy="769441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0" name="TextBox 9"/>
            <p:cNvSpPr txBox="1"/>
            <p:nvPr/>
          </p:nvSpPr>
          <p:spPr>
            <a:xfrm>
              <a:off x="4739071" y="3541558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5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879006" y="3541557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12" name="Rounded Rectangle 11"/>
            <p:cNvSpPr/>
            <p:nvPr/>
          </p:nvSpPr>
          <p:spPr>
            <a:xfrm>
              <a:off x="4739071" y="3569159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204484" y="3818572"/>
            <a:ext cx="1649368" cy="778828"/>
            <a:chOff x="2204484" y="4075984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TextBox 12"/>
                <p:cNvSpPr txBox="1"/>
                <p:nvPr/>
              </p:nvSpPr>
              <p:spPr>
                <a:xfrm>
                  <a:off x="2769055" y="4075984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13" name="TextBox 1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769055" y="4075984"/>
                  <a:ext cx="598293" cy="769441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4" name="TextBox 13"/>
            <p:cNvSpPr txBox="1"/>
            <p:nvPr/>
          </p:nvSpPr>
          <p:spPr>
            <a:xfrm>
              <a:off x="2204484" y="4208481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344419" y="4208480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16" name="Rounded Rectangle 15"/>
            <p:cNvSpPr/>
            <p:nvPr/>
          </p:nvSpPr>
          <p:spPr>
            <a:xfrm>
              <a:off x="2204484" y="4236082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3340267" y="477320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33621" y="447845"/>
            <a:ext cx="1068383" cy="2419146"/>
          </a:xfrm>
          <a:prstGeom prst="rect">
            <a:avLst/>
          </a:prstGeom>
        </p:spPr>
      </p:pic>
      <p:sp>
        <p:nvSpPr>
          <p:cNvPr id="21" name="Oval 20"/>
          <p:cNvSpPr/>
          <p:nvPr/>
        </p:nvSpPr>
        <p:spPr>
          <a:xfrm>
            <a:off x="4780057" y="1270144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5247872" y="1270144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5687287" y="1270144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6155101" y="1270144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6605780" y="1270144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3968114" y="476895"/>
                <a:ext cx="66104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8114" y="476895"/>
                <a:ext cx="661043" cy="64633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/>
          <p:cNvSpPr txBox="1"/>
          <p:nvPr/>
        </p:nvSpPr>
        <p:spPr>
          <a:xfrm>
            <a:off x="4755060" y="481075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349870" y="1237065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3968114" y="1236640"/>
                <a:ext cx="66104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8114" y="1236640"/>
                <a:ext cx="661043" cy="64633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" name="Picture 2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33620" y="1502976"/>
            <a:ext cx="1068383" cy="2419146"/>
          </a:xfrm>
          <a:prstGeom prst="rect">
            <a:avLst/>
          </a:prstGeom>
        </p:spPr>
      </p:pic>
      <p:sp>
        <p:nvSpPr>
          <p:cNvPr id="31" name="Oval 30"/>
          <p:cNvSpPr/>
          <p:nvPr/>
        </p:nvSpPr>
        <p:spPr>
          <a:xfrm>
            <a:off x="4780056" y="2325275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5247871" y="2325275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5687286" y="2325275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6155100" y="2325275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6605779" y="2325275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3968114" y="2291771"/>
                <a:ext cx="66104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8114" y="2291771"/>
                <a:ext cx="661043" cy="64633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8" name="TextBox 37"/>
          <p:cNvSpPr txBox="1"/>
          <p:nvPr/>
        </p:nvSpPr>
        <p:spPr>
          <a:xfrm>
            <a:off x="3395683" y="3254015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3968114" y="3253590"/>
                <a:ext cx="66104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8114" y="3253590"/>
                <a:ext cx="661043" cy="646331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3968114" y="3928938"/>
                <a:ext cx="66104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8114" y="3928938"/>
                <a:ext cx="661043" cy="646331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3" name="Group 42"/>
          <p:cNvGrpSpPr/>
          <p:nvPr/>
        </p:nvGrpSpPr>
        <p:grpSpPr>
          <a:xfrm>
            <a:off x="4739071" y="4497117"/>
            <a:ext cx="1649368" cy="778828"/>
            <a:chOff x="4739071" y="4109806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4" name="TextBox 43"/>
                <p:cNvSpPr txBox="1"/>
                <p:nvPr/>
              </p:nvSpPr>
              <p:spPr>
                <a:xfrm>
                  <a:off x="5303642" y="4109806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44" name="TextBox 4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303642" y="4109806"/>
                  <a:ext cx="598293" cy="769441"/>
                </a:xfrm>
                <a:prstGeom prst="rect">
                  <a:avLst/>
                </a:prstGeom>
                <a:blipFill>
                  <a:blip r:embed="rId1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5" name="TextBox 44"/>
            <p:cNvSpPr txBox="1"/>
            <p:nvPr/>
          </p:nvSpPr>
          <p:spPr>
            <a:xfrm>
              <a:off x="4739071" y="4242303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5879006" y="4242302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47" name="Rounded Rectangle 46"/>
            <p:cNvSpPr/>
            <p:nvPr/>
          </p:nvSpPr>
          <p:spPr>
            <a:xfrm>
              <a:off x="4739071" y="4269904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2204484" y="4497117"/>
            <a:ext cx="1649368" cy="778828"/>
            <a:chOff x="2204484" y="4075984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9" name="TextBox 48"/>
                <p:cNvSpPr txBox="1"/>
                <p:nvPr/>
              </p:nvSpPr>
              <p:spPr>
                <a:xfrm>
                  <a:off x="2769055" y="4075984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49" name="TextBox 4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769055" y="4075984"/>
                  <a:ext cx="598293" cy="769441"/>
                </a:xfrm>
                <a:prstGeom prst="rect">
                  <a:avLst/>
                </a:prstGeom>
                <a:blipFill>
                  <a:blip r:embed="rId1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0" name="TextBox 49"/>
            <p:cNvSpPr txBox="1"/>
            <p:nvPr/>
          </p:nvSpPr>
          <p:spPr>
            <a:xfrm>
              <a:off x="2204484" y="4208481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3344419" y="4208480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52" name="Rounded Rectangle 51"/>
            <p:cNvSpPr/>
            <p:nvPr/>
          </p:nvSpPr>
          <p:spPr>
            <a:xfrm>
              <a:off x="2204484" y="4236082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/>
              <p:cNvSpPr txBox="1"/>
              <p:nvPr/>
            </p:nvSpPr>
            <p:spPr>
              <a:xfrm>
                <a:off x="3968114" y="4607483"/>
                <a:ext cx="66104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3" name="TextBox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8114" y="4607483"/>
                <a:ext cx="661043" cy="646331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4" name="Group 53"/>
          <p:cNvGrpSpPr/>
          <p:nvPr/>
        </p:nvGrpSpPr>
        <p:grpSpPr>
          <a:xfrm>
            <a:off x="4748977" y="5132744"/>
            <a:ext cx="1649368" cy="778828"/>
            <a:chOff x="4739071" y="4109806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5" name="TextBox 54"/>
                <p:cNvSpPr txBox="1"/>
                <p:nvPr/>
              </p:nvSpPr>
              <p:spPr>
                <a:xfrm>
                  <a:off x="5303642" y="4109806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55" name="TextBox 5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303642" y="4109806"/>
                  <a:ext cx="598293" cy="769441"/>
                </a:xfrm>
                <a:prstGeom prst="rect">
                  <a:avLst/>
                </a:prstGeom>
                <a:blipFill>
                  <a:blip r:embed="rId1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6" name="TextBox 55"/>
            <p:cNvSpPr txBox="1"/>
            <p:nvPr/>
          </p:nvSpPr>
          <p:spPr>
            <a:xfrm>
              <a:off x="4739071" y="4242303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5879006" y="4242302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58" name="Rounded Rectangle 57"/>
            <p:cNvSpPr/>
            <p:nvPr/>
          </p:nvSpPr>
          <p:spPr>
            <a:xfrm>
              <a:off x="4739071" y="4269904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2214390" y="5132744"/>
            <a:ext cx="1649368" cy="778828"/>
            <a:chOff x="2204484" y="4075984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0" name="TextBox 59"/>
                <p:cNvSpPr txBox="1"/>
                <p:nvPr/>
              </p:nvSpPr>
              <p:spPr>
                <a:xfrm>
                  <a:off x="2769055" y="4075984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60" name="TextBox 5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769055" y="4075984"/>
                  <a:ext cx="598293" cy="769441"/>
                </a:xfrm>
                <a:prstGeom prst="rect">
                  <a:avLst/>
                </a:prstGeom>
                <a:blipFill>
                  <a:blip r:embed="rId1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1" name="TextBox 60"/>
            <p:cNvSpPr txBox="1"/>
            <p:nvPr/>
          </p:nvSpPr>
          <p:spPr>
            <a:xfrm>
              <a:off x="2204484" y="4208481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5</a:t>
              </a: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3344419" y="4208480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0</a:t>
              </a:r>
            </a:p>
          </p:txBody>
        </p:sp>
        <p:sp>
          <p:nvSpPr>
            <p:cNvPr id="63" name="Rounded Rectangle 62"/>
            <p:cNvSpPr/>
            <p:nvPr/>
          </p:nvSpPr>
          <p:spPr>
            <a:xfrm>
              <a:off x="2204484" y="4236082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Box 63"/>
              <p:cNvSpPr txBox="1"/>
              <p:nvPr/>
            </p:nvSpPr>
            <p:spPr>
              <a:xfrm>
                <a:off x="3968114" y="5243110"/>
                <a:ext cx="66104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64" name="TextBox 6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8114" y="5243110"/>
                <a:ext cx="661043" cy="646331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5" name="Picture 6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244769" y="1492928"/>
            <a:ext cx="1068383" cy="2419146"/>
          </a:xfrm>
          <a:prstGeom prst="rect">
            <a:avLst/>
          </a:prstGeom>
        </p:spPr>
      </p:pic>
      <p:sp>
        <p:nvSpPr>
          <p:cNvPr id="66" name="Oval 65"/>
          <p:cNvSpPr/>
          <p:nvPr/>
        </p:nvSpPr>
        <p:spPr>
          <a:xfrm>
            <a:off x="1691205" y="2315227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/>
          <p:cNvSpPr/>
          <p:nvPr/>
        </p:nvSpPr>
        <p:spPr>
          <a:xfrm>
            <a:off x="2159020" y="2315227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/>
          <p:cNvSpPr/>
          <p:nvPr/>
        </p:nvSpPr>
        <p:spPr>
          <a:xfrm>
            <a:off x="2598435" y="2315227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3066249" y="2315227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/>
          <p:cNvSpPr/>
          <p:nvPr/>
        </p:nvSpPr>
        <p:spPr>
          <a:xfrm>
            <a:off x="3516928" y="2315227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/>
          <p:cNvSpPr/>
          <p:nvPr/>
        </p:nvSpPr>
        <p:spPr>
          <a:xfrm>
            <a:off x="4780057" y="1735540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/>
          <p:cNvSpPr/>
          <p:nvPr/>
        </p:nvSpPr>
        <p:spPr>
          <a:xfrm>
            <a:off x="4800734" y="2774751"/>
            <a:ext cx="336464" cy="317297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52957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1" grpId="0" animBg="1"/>
      <p:bldP spid="22" grpId="0" animBg="1"/>
      <p:bldP spid="23" grpId="0" animBg="1"/>
      <p:bldP spid="24" grpId="0" animBg="1"/>
      <p:bldP spid="25" grpId="0" animBg="1"/>
      <p:bldP spid="26" grpId="0"/>
      <p:bldP spid="27" grpId="0"/>
      <p:bldP spid="28" grpId="0"/>
      <p:bldP spid="29" grpId="0"/>
      <p:bldP spid="31" grpId="0" animBg="1"/>
      <p:bldP spid="32" grpId="0" animBg="1"/>
      <p:bldP spid="33" grpId="0" animBg="1"/>
      <p:bldP spid="34" grpId="0" animBg="1"/>
      <p:bldP spid="35" grpId="0" animBg="1"/>
      <p:bldP spid="37" grpId="0"/>
      <p:bldP spid="38" grpId="0"/>
      <p:bldP spid="39" grpId="0"/>
      <p:bldP spid="40" grpId="0"/>
      <p:bldP spid="53" grpId="0"/>
      <p:bldP spid="64" grpId="0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3040" y="121294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Let’s use symbols to compare!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2033890" y="1867649"/>
            <a:ext cx="1649368" cy="778828"/>
            <a:chOff x="2033890" y="1695119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" name="TextBox 11"/>
                <p:cNvSpPr txBox="1"/>
                <p:nvPr/>
              </p:nvSpPr>
              <p:spPr>
                <a:xfrm>
                  <a:off x="2598461" y="1695119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12" name="TextBox 1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98461" y="1695119"/>
                  <a:ext cx="598293" cy="769441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3" name="TextBox 12"/>
            <p:cNvSpPr txBox="1"/>
            <p:nvPr/>
          </p:nvSpPr>
          <p:spPr>
            <a:xfrm>
              <a:off x="2033890" y="1827616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173825" y="1827615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0</a:t>
              </a: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2033890" y="1855217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033890" y="4571547"/>
            <a:ext cx="1649368" cy="778828"/>
            <a:chOff x="2033890" y="4059574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7" name="TextBox 16"/>
                <p:cNvSpPr txBox="1"/>
                <p:nvPr/>
              </p:nvSpPr>
              <p:spPr>
                <a:xfrm>
                  <a:off x="2598461" y="4059574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17" name="TextBox 1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98461" y="4059574"/>
                  <a:ext cx="598293" cy="769441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8" name="TextBox 17"/>
            <p:cNvSpPr txBox="1"/>
            <p:nvPr/>
          </p:nvSpPr>
          <p:spPr>
            <a:xfrm>
              <a:off x="2033890" y="4192071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5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3173825" y="4192070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5</a:t>
              </a:r>
            </a:p>
          </p:txBody>
        </p:sp>
        <p:sp>
          <p:nvSpPr>
            <p:cNvPr id="20" name="Rounded Rectangle 19"/>
            <p:cNvSpPr/>
            <p:nvPr/>
          </p:nvSpPr>
          <p:spPr>
            <a:xfrm>
              <a:off x="2033890" y="4219672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792138" y="1867649"/>
            <a:ext cx="1649368" cy="778828"/>
            <a:chOff x="4792138" y="1704506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" name="TextBox 21"/>
                <p:cNvSpPr txBox="1"/>
                <p:nvPr/>
              </p:nvSpPr>
              <p:spPr>
                <a:xfrm>
                  <a:off x="5356709" y="1704506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22" name="TextBox 2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356709" y="1704506"/>
                  <a:ext cx="598293" cy="769441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3" name="TextBox 22"/>
            <p:cNvSpPr txBox="1"/>
            <p:nvPr/>
          </p:nvSpPr>
          <p:spPr>
            <a:xfrm>
              <a:off x="4792138" y="1837003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5932073" y="1837002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25" name="Rounded Rectangle 24"/>
            <p:cNvSpPr/>
            <p:nvPr/>
          </p:nvSpPr>
          <p:spPr>
            <a:xfrm>
              <a:off x="4792138" y="1864604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92138" y="4571547"/>
            <a:ext cx="1649368" cy="778828"/>
            <a:chOff x="4792138" y="4115336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TextBox 26"/>
                <p:cNvSpPr txBox="1"/>
                <p:nvPr/>
              </p:nvSpPr>
              <p:spPr>
                <a:xfrm>
                  <a:off x="5356709" y="4115336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27" name="TextBox 2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356709" y="4115336"/>
                  <a:ext cx="598293" cy="769441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8" name="TextBox 27"/>
            <p:cNvSpPr txBox="1"/>
            <p:nvPr/>
          </p:nvSpPr>
          <p:spPr>
            <a:xfrm>
              <a:off x="4792138" y="4247833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5901018" y="4233190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30" name="Rounded Rectangle 29"/>
            <p:cNvSpPr/>
            <p:nvPr/>
          </p:nvSpPr>
          <p:spPr>
            <a:xfrm>
              <a:off x="4792138" y="4275434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033890" y="3201188"/>
            <a:ext cx="1649368" cy="778828"/>
            <a:chOff x="2033890" y="2925495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4" name="TextBox 43"/>
                <p:cNvSpPr txBox="1"/>
                <p:nvPr/>
              </p:nvSpPr>
              <p:spPr>
                <a:xfrm>
                  <a:off x="2598461" y="2925495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44" name="TextBox 4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98461" y="2925495"/>
                  <a:ext cx="598293" cy="769441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5" name="TextBox 44"/>
            <p:cNvSpPr txBox="1"/>
            <p:nvPr/>
          </p:nvSpPr>
          <p:spPr>
            <a:xfrm>
              <a:off x="2033890" y="3057992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0</a:t>
              </a: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3173825" y="3057991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9</a:t>
              </a:r>
            </a:p>
          </p:txBody>
        </p:sp>
        <p:sp>
          <p:nvSpPr>
            <p:cNvPr id="47" name="Rounded Rectangle 46"/>
            <p:cNvSpPr/>
            <p:nvPr/>
          </p:nvSpPr>
          <p:spPr>
            <a:xfrm>
              <a:off x="2033890" y="3085593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92138" y="3201188"/>
            <a:ext cx="1649368" cy="778828"/>
            <a:chOff x="4792138" y="2944269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0" name="TextBox 49"/>
                <p:cNvSpPr txBox="1"/>
                <p:nvPr/>
              </p:nvSpPr>
              <p:spPr>
                <a:xfrm>
                  <a:off x="5356709" y="2944269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50" name="TextBox 4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356709" y="2944269"/>
                  <a:ext cx="598293" cy="769441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1" name="TextBox 50"/>
            <p:cNvSpPr txBox="1"/>
            <p:nvPr/>
          </p:nvSpPr>
          <p:spPr>
            <a:xfrm>
              <a:off x="4792138" y="3076766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5932073" y="3076765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5</a:t>
              </a:r>
            </a:p>
          </p:txBody>
        </p:sp>
        <p:sp>
          <p:nvSpPr>
            <p:cNvPr id="53" name="Rounded Rectangle 52"/>
            <p:cNvSpPr/>
            <p:nvPr/>
          </p:nvSpPr>
          <p:spPr>
            <a:xfrm>
              <a:off x="4792138" y="3104367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3848487" y="1873230"/>
            <a:ext cx="820270" cy="767667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3838622" y="3206769"/>
            <a:ext cx="820270" cy="767667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3851921" y="4577128"/>
            <a:ext cx="820270" cy="767667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4971049" y="354241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1049" y="354241"/>
                <a:ext cx="661043" cy="76944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 rot="10800000">
                <a:off x="3103736" y="354241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0800000">
                <a:off x="3103736" y="354241"/>
                <a:ext cx="661043" cy="769441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4037392" y="354241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7392" y="354241"/>
                <a:ext cx="661043" cy="769441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3897973" y="1848770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7973" y="1848770"/>
                <a:ext cx="661043" cy="769441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3928100" y="3181737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8100" y="3181737"/>
                <a:ext cx="661043" cy="769441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/>
              <p:cNvSpPr txBox="1"/>
              <p:nvPr/>
            </p:nvSpPr>
            <p:spPr>
              <a:xfrm rot="10800000">
                <a:off x="3983166" y="4603447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5" name="TextBox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0800000">
                <a:off x="3983166" y="4603447"/>
                <a:ext cx="661043" cy="769441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6" name="Picture 55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294190" y="5249495"/>
            <a:ext cx="747045" cy="747045"/>
          </a:xfrm>
          <a:prstGeom prst="rect">
            <a:avLst/>
          </a:prstGeom>
        </p:spPr>
      </p:pic>
      <p:sp>
        <p:nvSpPr>
          <p:cNvPr id="57" name="TextBox 56"/>
          <p:cNvSpPr txBox="1"/>
          <p:nvPr/>
        </p:nvSpPr>
        <p:spPr>
          <a:xfrm>
            <a:off x="5356709" y="539218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32677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animBg="1"/>
      <p:bldP spid="33" grpId="0" animBg="1"/>
      <p:bldP spid="34" grpId="0" animBg="1"/>
      <p:bldP spid="41" grpId="0"/>
      <p:bldP spid="42" grpId="0"/>
      <p:bldP spid="43" grpId="0"/>
      <p:bldP spid="49" grpId="0"/>
      <p:bldP spid="54" grpId="0"/>
      <p:bldP spid="55" grpId="0"/>
      <p:bldP spid="5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2 and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1124676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262" y="2187231"/>
            <a:ext cx="1059175" cy="98612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4449" y="2187231"/>
            <a:ext cx="1059175" cy="98612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5463" y="1952227"/>
            <a:ext cx="1227966" cy="1400919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99232" y="1648208"/>
            <a:ext cx="37722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Amir rolled</a:t>
            </a:r>
          </a:p>
        </p:txBody>
      </p:sp>
      <p:pic>
        <p:nvPicPr>
          <p:cNvPr id="14" name="Picture 13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916" y="1535414"/>
            <a:ext cx="959431" cy="74880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1283" y="1542326"/>
            <a:ext cx="1064296" cy="734984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562428" y="1648208"/>
            <a:ext cx="37722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Annie rolled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91510" y="483157"/>
            <a:ext cx="423232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Let’s compare number bonds!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2044944" y="3221936"/>
            <a:ext cx="1649368" cy="778828"/>
            <a:chOff x="2033890" y="4059574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9" name="TextBox 18"/>
                <p:cNvSpPr txBox="1"/>
                <p:nvPr/>
              </p:nvSpPr>
              <p:spPr>
                <a:xfrm>
                  <a:off x="2598461" y="4059574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19" name="TextBox 1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98461" y="4059574"/>
                  <a:ext cx="598293" cy="769441"/>
                </a:xfrm>
                <a:prstGeom prst="rect">
                  <a:avLst/>
                </a:prstGeom>
                <a:blipFill>
                  <a:blip r:embed="rId11"/>
                  <a:stretch>
                    <a:fillRect l="-55319" r="-10638" b="-27869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0" name="TextBox 19"/>
            <p:cNvSpPr txBox="1"/>
            <p:nvPr/>
          </p:nvSpPr>
          <p:spPr>
            <a:xfrm>
              <a:off x="2033890" y="4192071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173825" y="4192070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00B050"/>
                  </a:solidFill>
                  <a:latin typeface="Comic Sans MS" panose="030F0702030302020204" pitchFamily="66" charset="0"/>
                </a:rPr>
                <a:t>5</a:t>
              </a:r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2033890" y="4219672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5103641" y="3221936"/>
            <a:ext cx="1649368" cy="778828"/>
            <a:chOff x="4792138" y="4115336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4" name="TextBox 23"/>
                <p:cNvSpPr txBox="1"/>
                <p:nvPr/>
              </p:nvSpPr>
              <p:spPr>
                <a:xfrm>
                  <a:off x="5356709" y="4115336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24" name="TextBox 2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356709" y="4115336"/>
                  <a:ext cx="598293" cy="769441"/>
                </a:xfrm>
                <a:prstGeom prst="rect">
                  <a:avLst/>
                </a:prstGeom>
                <a:blipFill>
                  <a:blip r:embed="rId12"/>
                  <a:stretch>
                    <a:fillRect l="-57447" r="-10638" b="-27869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5" name="TextBox 24"/>
            <p:cNvSpPr txBox="1"/>
            <p:nvPr/>
          </p:nvSpPr>
          <p:spPr>
            <a:xfrm>
              <a:off x="4792138" y="4247833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6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901018" y="4233190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00B050"/>
                  </a:solidFill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27" name="Rounded Rectangle 26"/>
            <p:cNvSpPr/>
            <p:nvPr/>
          </p:nvSpPr>
          <p:spPr>
            <a:xfrm>
              <a:off x="4792138" y="4275434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28" name="Oval 27"/>
          <p:cNvSpPr/>
          <p:nvPr/>
        </p:nvSpPr>
        <p:spPr>
          <a:xfrm>
            <a:off x="3967479" y="3227517"/>
            <a:ext cx="820270" cy="767667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4033409" y="3188521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3409" y="3188521"/>
                <a:ext cx="661043" cy="769441"/>
              </a:xfrm>
              <a:prstGeom prst="rect">
                <a:avLst/>
              </a:prstGeom>
              <a:blipFill>
                <a:blip r:embed="rId13"/>
                <a:stretch>
                  <a:fillRect l="-7692" r="-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7" name="Picture 56">
            <a:extLst>
              <a:ext uri="{FF2B5EF4-FFF2-40B4-BE49-F238E27FC236}">
                <a16:creationId xmlns:a16="http://schemas.microsoft.com/office/drawing/2014/main" id="{BCBD5DD5-E2F4-C147-9D92-E9455EEC9C4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6426" y="1975704"/>
            <a:ext cx="1227966" cy="1400919"/>
          </a:xfrm>
          <a:prstGeom prst="rect">
            <a:avLst/>
          </a:prstGeom>
        </p:spPr>
      </p:pic>
      <p:grpSp>
        <p:nvGrpSpPr>
          <p:cNvPr id="63" name="Group 62">
            <a:extLst>
              <a:ext uri="{FF2B5EF4-FFF2-40B4-BE49-F238E27FC236}">
                <a16:creationId xmlns:a16="http://schemas.microsoft.com/office/drawing/2014/main" id="{E882877E-9681-F24B-A45A-E99241AA18AC}"/>
              </a:ext>
            </a:extLst>
          </p:cNvPr>
          <p:cNvGrpSpPr/>
          <p:nvPr/>
        </p:nvGrpSpPr>
        <p:grpSpPr>
          <a:xfrm>
            <a:off x="6155640" y="2396670"/>
            <a:ext cx="585851" cy="567250"/>
            <a:chOff x="1174325" y="2403683"/>
            <a:chExt cx="585851" cy="567250"/>
          </a:xfrm>
        </p:grpSpPr>
        <p:sp>
          <p:nvSpPr>
            <p:cNvPr id="2" name="Rounded Rectangle 1">
              <a:extLst>
                <a:ext uri="{FF2B5EF4-FFF2-40B4-BE49-F238E27FC236}">
                  <a16:creationId xmlns:a16="http://schemas.microsoft.com/office/drawing/2014/main" id="{E935320E-92BB-A244-BC74-4307F6CFF29D}"/>
                </a:ext>
              </a:extLst>
            </p:cNvPr>
            <p:cNvSpPr/>
            <p:nvPr/>
          </p:nvSpPr>
          <p:spPr>
            <a:xfrm>
              <a:off x="1174325" y="2403683"/>
              <a:ext cx="585851" cy="567250"/>
            </a:xfrm>
            <a:prstGeom prst="roundRect">
              <a:avLst>
                <a:gd name="adj" fmla="val 7408"/>
              </a:avLst>
            </a:prstGeom>
            <a:solidFill>
              <a:schemeClr val="accent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D8626D5F-0217-9D49-9CA1-1594F2F2B1E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52846" y="2477271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A6A71EB4-2D80-7D48-9287-8FF7F9EC306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52967" y="2770335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Oval 60">
              <a:extLst>
                <a:ext uri="{FF2B5EF4-FFF2-40B4-BE49-F238E27FC236}">
                  <a16:creationId xmlns:a16="http://schemas.microsoft.com/office/drawing/2014/main" id="{0B4B4E30-F049-1942-A7AE-294D7FA03D6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252261" y="2476008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7D5A5995-2577-9C4A-BD5D-F8667C8916A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252382" y="2769072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0" name="Group 69">
            <a:extLst>
              <a:ext uri="{FF2B5EF4-FFF2-40B4-BE49-F238E27FC236}">
                <a16:creationId xmlns:a16="http://schemas.microsoft.com/office/drawing/2014/main" id="{E6A06249-CF27-1846-A3AE-697C5F9B1BC7}"/>
              </a:ext>
            </a:extLst>
          </p:cNvPr>
          <p:cNvGrpSpPr/>
          <p:nvPr/>
        </p:nvGrpSpPr>
        <p:grpSpPr>
          <a:xfrm>
            <a:off x="3114400" y="2396670"/>
            <a:ext cx="585851" cy="567250"/>
            <a:chOff x="1326725" y="2556083"/>
            <a:chExt cx="585851" cy="567250"/>
          </a:xfrm>
        </p:grpSpPr>
        <p:sp>
          <p:nvSpPr>
            <p:cNvPr id="64" name="Rounded Rectangle 63">
              <a:extLst>
                <a:ext uri="{FF2B5EF4-FFF2-40B4-BE49-F238E27FC236}">
                  <a16:creationId xmlns:a16="http://schemas.microsoft.com/office/drawing/2014/main" id="{746ECBFF-D86D-9A49-84AF-9EB88FB6220E}"/>
                </a:ext>
              </a:extLst>
            </p:cNvPr>
            <p:cNvSpPr/>
            <p:nvPr/>
          </p:nvSpPr>
          <p:spPr>
            <a:xfrm>
              <a:off x="1326725" y="2556083"/>
              <a:ext cx="585851" cy="567250"/>
            </a:xfrm>
            <a:prstGeom prst="roundRect">
              <a:avLst>
                <a:gd name="adj" fmla="val 7408"/>
              </a:avLst>
            </a:prstGeom>
            <a:solidFill>
              <a:schemeClr val="accent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C60B011F-A74C-5046-9333-2B45F1C5D8F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705246" y="2629671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Oval 65">
              <a:extLst>
                <a:ext uri="{FF2B5EF4-FFF2-40B4-BE49-F238E27FC236}">
                  <a16:creationId xmlns:a16="http://schemas.microsoft.com/office/drawing/2014/main" id="{EDA3D277-6A8B-3E41-9E8D-4770DEF7F8D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705367" y="2922735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Oval 66">
              <a:extLst>
                <a:ext uri="{FF2B5EF4-FFF2-40B4-BE49-F238E27FC236}">
                  <a16:creationId xmlns:a16="http://schemas.microsoft.com/office/drawing/2014/main" id="{8D6B16C3-5BA2-E947-8A2F-DD9E313AD31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404661" y="2628408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AA9D2C89-17A4-F440-9ACF-6CFED12BC02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404782" y="2921472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C3E76CC8-1205-5E40-9DC7-6B9E301253A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57061" y="2780808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56" name="Picture 5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785917" y="1924504"/>
            <a:ext cx="1227966" cy="1400918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B8D5DE2E-2E97-7D44-8068-50199B22E1D7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815742" y="1978975"/>
            <a:ext cx="1227966" cy="140091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92925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5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5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6" grpId="0"/>
      <p:bldP spid="28" grpId="0" animBg="1"/>
      <p:bldP spid="2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3280" y="2187231"/>
            <a:ext cx="1059175" cy="98612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9595" y="2187231"/>
            <a:ext cx="1059175" cy="98612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40342" y="5844259"/>
            <a:ext cx="1059175" cy="98612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27713" y="5186289"/>
            <a:ext cx="1059175" cy="98612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8767" y="1970318"/>
            <a:ext cx="1227966" cy="1400919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99232" y="1648208"/>
            <a:ext cx="37722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Amir rolled</a:t>
            </a:r>
          </a:p>
        </p:txBody>
      </p:sp>
      <p:pic>
        <p:nvPicPr>
          <p:cNvPr id="14" name="Picture 13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916" y="1535414"/>
            <a:ext cx="959431" cy="74880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1283" y="1542326"/>
            <a:ext cx="1064296" cy="734984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562428" y="1648208"/>
            <a:ext cx="37722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Annie rolled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91510" y="483157"/>
            <a:ext cx="423232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Let’s compare number bonds!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2044944" y="3221936"/>
            <a:ext cx="1649368" cy="778828"/>
            <a:chOff x="2033890" y="4059574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9" name="TextBox 18"/>
                <p:cNvSpPr txBox="1"/>
                <p:nvPr/>
              </p:nvSpPr>
              <p:spPr>
                <a:xfrm>
                  <a:off x="2598461" y="4059574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19" name="TextBox 1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98461" y="4059574"/>
                  <a:ext cx="598293" cy="769441"/>
                </a:xfrm>
                <a:prstGeom prst="rect">
                  <a:avLst/>
                </a:prstGeom>
                <a:blipFill>
                  <a:blip r:embed="rId13"/>
                  <a:stretch>
                    <a:fillRect l="-55319" r="-10638" b="-27869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0" name="TextBox 19"/>
            <p:cNvSpPr txBox="1"/>
            <p:nvPr/>
          </p:nvSpPr>
          <p:spPr>
            <a:xfrm>
              <a:off x="2033890" y="4192071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173825" y="4192070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00B050"/>
                  </a:solidFill>
                  <a:latin typeface="Comic Sans MS" panose="030F0702030302020204" pitchFamily="66" charset="0"/>
                </a:rPr>
                <a:t>5</a:t>
              </a:r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2033890" y="4219672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5103641" y="3221936"/>
            <a:ext cx="1649368" cy="778828"/>
            <a:chOff x="4792138" y="4115336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4" name="TextBox 23"/>
                <p:cNvSpPr txBox="1"/>
                <p:nvPr/>
              </p:nvSpPr>
              <p:spPr>
                <a:xfrm>
                  <a:off x="5356709" y="4115336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24" name="TextBox 2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356709" y="4115336"/>
                  <a:ext cx="598293" cy="769441"/>
                </a:xfrm>
                <a:prstGeom prst="rect">
                  <a:avLst/>
                </a:prstGeom>
                <a:blipFill>
                  <a:blip r:embed="rId14"/>
                  <a:stretch>
                    <a:fillRect l="-57447" r="-10638" b="-27869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5" name="TextBox 24"/>
            <p:cNvSpPr txBox="1"/>
            <p:nvPr/>
          </p:nvSpPr>
          <p:spPr>
            <a:xfrm>
              <a:off x="4792138" y="4247833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6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901018" y="4233190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00B050"/>
                  </a:solidFill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27" name="Rounded Rectangle 26"/>
            <p:cNvSpPr/>
            <p:nvPr/>
          </p:nvSpPr>
          <p:spPr>
            <a:xfrm>
              <a:off x="4792138" y="4275434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28" name="Oval 27"/>
          <p:cNvSpPr/>
          <p:nvPr/>
        </p:nvSpPr>
        <p:spPr>
          <a:xfrm>
            <a:off x="3967479" y="3227517"/>
            <a:ext cx="820270" cy="767667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4033409" y="3188521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3409" y="3188521"/>
                <a:ext cx="661043" cy="769441"/>
              </a:xfrm>
              <a:prstGeom prst="rect">
                <a:avLst/>
              </a:prstGeom>
              <a:blipFill>
                <a:blip r:embed="rId15"/>
                <a:stretch>
                  <a:fillRect l="-7692" r="-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7" name="Picture 56">
            <a:extLst>
              <a:ext uri="{FF2B5EF4-FFF2-40B4-BE49-F238E27FC236}">
                <a16:creationId xmlns:a16="http://schemas.microsoft.com/office/drawing/2014/main" id="{BCBD5DD5-E2F4-C147-9D92-E9455EEC9C4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8315" y="1982530"/>
            <a:ext cx="1227966" cy="1400919"/>
          </a:xfrm>
          <a:prstGeom prst="rect">
            <a:avLst/>
          </a:prstGeom>
        </p:spPr>
      </p:pic>
      <p:grpSp>
        <p:nvGrpSpPr>
          <p:cNvPr id="63" name="Group 62">
            <a:extLst>
              <a:ext uri="{FF2B5EF4-FFF2-40B4-BE49-F238E27FC236}">
                <a16:creationId xmlns:a16="http://schemas.microsoft.com/office/drawing/2014/main" id="{E882877E-9681-F24B-A45A-E99241AA18AC}"/>
              </a:ext>
            </a:extLst>
          </p:cNvPr>
          <p:cNvGrpSpPr/>
          <p:nvPr/>
        </p:nvGrpSpPr>
        <p:grpSpPr>
          <a:xfrm>
            <a:off x="3114399" y="2396670"/>
            <a:ext cx="585851" cy="567250"/>
            <a:chOff x="1174325" y="2403683"/>
            <a:chExt cx="585851" cy="567250"/>
          </a:xfrm>
        </p:grpSpPr>
        <p:sp>
          <p:nvSpPr>
            <p:cNvPr id="2" name="Rounded Rectangle 1">
              <a:extLst>
                <a:ext uri="{FF2B5EF4-FFF2-40B4-BE49-F238E27FC236}">
                  <a16:creationId xmlns:a16="http://schemas.microsoft.com/office/drawing/2014/main" id="{E935320E-92BB-A244-BC74-4307F6CFF29D}"/>
                </a:ext>
              </a:extLst>
            </p:cNvPr>
            <p:cNvSpPr/>
            <p:nvPr/>
          </p:nvSpPr>
          <p:spPr>
            <a:xfrm>
              <a:off x="1174325" y="2403683"/>
              <a:ext cx="585851" cy="567250"/>
            </a:xfrm>
            <a:prstGeom prst="roundRect">
              <a:avLst>
                <a:gd name="adj" fmla="val 7408"/>
              </a:avLst>
            </a:prstGeom>
            <a:solidFill>
              <a:schemeClr val="accent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D8626D5F-0217-9D49-9CA1-1594F2F2B1E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52846" y="2477271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A6A71EB4-2D80-7D48-9287-8FF7F9EC306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52967" y="2770335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Oval 60">
              <a:extLst>
                <a:ext uri="{FF2B5EF4-FFF2-40B4-BE49-F238E27FC236}">
                  <a16:creationId xmlns:a16="http://schemas.microsoft.com/office/drawing/2014/main" id="{0B4B4E30-F049-1942-A7AE-294D7FA03D6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252261" y="2476008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7D5A5995-2577-9C4A-BD5D-F8667C8916A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252382" y="2769072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0" name="Group 69">
            <a:extLst>
              <a:ext uri="{FF2B5EF4-FFF2-40B4-BE49-F238E27FC236}">
                <a16:creationId xmlns:a16="http://schemas.microsoft.com/office/drawing/2014/main" id="{E6A06249-CF27-1846-A3AE-697C5F9B1BC7}"/>
              </a:ext>
            </a:extLst>
          </p:cNvPr>
          <p:cNvGrpSpPr/>
          <p:nvPr/>
        </p:nvGrpSpPr>
        <p:grpSpPr>
          <a:xfrm>
            <a:off x="-1081088" y="4146681"/>
            <a:ext cx="585851" cy="567250"/>
            <a:chOff x="1326725" y="2556083"/>
            <a:chExt cx="585851" cy="567250"/>
          </a:xfrm>
        </p:grpSpPr>
        <p:sp>
          <p:nvSpPr>
            <p:cNvPr id="64" name="Rounded Rectangle 63">
              <a:extLst>
                <a:ext uri="{FF2B5EF4-FFF2-40B4-BE49-F238E27FC236}">
                  <a16:creationId xmlns:a16="http://schemas.microsoft.com/office/drawing/2014/main" id="{746ECBFF-D86D-9A49-84AF-9EB88FB6220E}"/>
                </a:ext>
              </a:extLst>
            </p:cNvPr>
            <p:cNvSpPr/>
            <p:nvPr/>
          </p:nvSpPr>
          <p:spPr>
            <a:xfrm>
              <a:off x="1326725" y="2556083"/>
              <a:ext cx="585851" cy="567250"/>
            </a:xfrm>
            <a:prstGeom prst="roundRect">
              <a:avLst>
                <a:gd name="adj" fmla="val 7408"/>
              </a:avLst>
            </a:prstGeom>
            <a:solidFill>
              <a:schemeClr val="accent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C60B011F-A74C-5046-9333-2B45F1C5D8F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705246" y="2629671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Oval 65">
              <a:extLst>
                <a:ext uri="{FF2B5EF4-FFF2-40B4-BE49-F238E27FC236}">
                  <a16:creationId xmlns:a16="http://schemas.microsoft.com/office/drawing/2014/main" id="{EDA3D277-6A8B-3E41-9E8D-4770DEF7F8D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705367" y="2922735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Oval 66">
              <a:extLst>
                <a:ext uri="{FF2B5EF4-FFF2-40B4-BE49-F238E27FC236}">
                  <a16:creationId xmlns:a16="http://schemas.microsoft.com/office/drawing/2014/main" id="{8D6B16C3-5BA2-E947-8A2F-DD9E313AD31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404661" y="2628408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AA9D2C89-17A4-F440-9ACF-6CFED12BC02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404782" y="2921472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C3E76CC8-1205-5E40-9DC7-6B9E301253A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57061" y="2780808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5F66C14F-8B79-A342-9E8E-6AE197383F32}"/>
              </a:ext>
            </a:extLst>
          </p:cNvPr>
          <p:cNvGrpSpPr/>
          <p:nvPr/>
        </p:nvGrpSpPr>
        <p:grpSpPr>
          <a:xfrm>
            <a:off x="-2218020" y="3108447"/>
            <a:ext cx="585851" cy="567250"/>
            <a:chOff x="1326725" y="2556083"/>
            <a:chExt cx="585851" cy="567250"/>
          </a:xfrm>
        </p:grpSpPr>
        <p:sp>
          <p:nvSpPr>
            <p:cNvPr id="71" name="Rounded Rectangle 70">
              <a:extLst>
                <a:ext uri="{FF2B5EF4-FFF2-40B4-BE49-F238E27FC236}">
                  <a16:creationId xmlns:a16="http://schemas.microsoft.com/office/drawing/2014/main" id="{B26D2CC2-041F-D04C-9019-C83445E9C62E}"/>
                </a:ext>
              </a:extLst>
            </p:cNvPr>
            <p:cNvSpPr/>
            <p:nvPr/>
          </p:nvSpPr>
          <p:spPr>
            <a:xfrm>
              <a:off x="1326725" y="2556083"/>
              <a:ext cx="585851" cy="567250"/>
            </a:xfrm>
            <a:prstGeom prst="roundRect">
              <a:avLst>
                <a:gd name="adj" fmla="val 7408"/>
              </a:avLst>
            </a:prstGeom>
            <a:solidFill>
              <a:schemeClr val="accent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" name="Oval 71">
              <a:extLst>
                <a:ext uri="{FF2B5EF4-FFF2-40B4-BE49-F238E27FC236}">
                  <a16:creationId xmlns:a16="http://schemas.microsoft.com/office/drawing/2014/main" id="{D82B16A7-F5D8-1A43-BAA6-7E402FACA6C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705246" y="2629671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Oval 74">
              <a:extLst>
                <a:ext uri="{FF2B5EF4-FFF2-40B4-BE49-F238E27FC236}">
                  <a16:creationId xmlns:a16="http://schemas.microsoft.com/office/drawing/2014/main" id="{E2DA31E2-4B65-FC43-93B7-193FFD56687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404782" y="2921472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2" name="Group 81">
            <a:extLst>
              <a:ext uri="{FF2B5EF4-FFF2-40B4-BE49-F238E27FC236}">
                <a16:creationId xmlns:a16="http://schemas.microsoft.com/office/drawing/2014/main" id="{23FE8D09-6B45-0B4E-BA37-ADE3C6B4FFED}"/>
              </a:ext>
            </a:extLst>
          </p:cNvPr>
          <p:cNvGrpSpPr/>
          <p:nvPr/>
        </p:nvGrpSpPr>
        <p:grpSpPr>
          <a:xfrm>
            <a:off x="-1360014" y="3251093"/>
            <a:ext cx="585851" cy="567250"/>
            <a:chOff x="1326725" y="2556083"/>
            <a:chExt cx="585851" cy="567250"/>
          </a:xfrm>
        </p:grpSpPr>
        <p:sp>
          <p:nvSpPr>
            <p:cNvPr id="83" name="Rounded Rectangle 82">
              <a:extLst>
                <a:ext uri="{FF2B5EF4-FFF2-40B4-BE49-F238E27FC236}">
                  <a16:creationId xmlns:a16="http://schemas.microsoft.com/office/drawing/2014/main" id="{38BCD5BE-D504-774F-A533-1B210AFEEC4D}"/>
                </a:ext>
              </a:extLst>
            </p:cNvPr>
            <p:cNvSpPr/>
            <p:nvPr/>
          </p:nvSpPr>
          <p:spPr>
            <a:xfrm>
              <a:off x="1326725" y="2556083"/>
              <a:ext cx="585851" cy="567250"/>
            </a:xfrm>
            <a:prstGeom prst="roundRect">
              <a:avLst>
                <a:gd name="adj" fmla="val 7408"/>
              </a:avLst>
            </a:prstGeom>
            <a:solidFill>
              <a:schemeClr val="accent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8" name="Oval 87">
              <a:extLst>
                <a:ext uri="{FF2B5EF4-FFF2-40B4-BE49-F238E27FC236}">
                  <a16:creationId xmlns:a16="http://schemas.microsoft.com/office/drawing/2014/main" id="{2B3C6A67-B559-F045-AF96-AE8CF2BCC4D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57061" y="2780808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9" name="Group 88">
            <a:extLst>
              <a:ext uri="{FF2B5EF4-FFF2-40B4-BE49-F238E27FC236}">
                <a16:creationId xmlns:a16="http://schemas.microsoft.com/office/drawing/2014/main" id="{BA60C970-48CF-4244-9152-738E048BA5A1}"/>
              </a:ext>
            </a:extLst>
          </p:cNvPr>
          <p:cNvGrpSpPr/>
          <p:nvPr/>
        </p:nvGrpSpPr>
        <p:grpSpPr>
          <a:xfrm>
            <a:off x="6174311" y="2396670"/>
            <a:ext cx="585851" cy="567250"/>
            <a:chOff x="1326725" y="2556083"/>
            <a:chExt cx="585851" cy="567250"/>
          </a:xfrm>
        </p:grpSpPr>
        <p:sp>
          <p:nvSpPr>
            <p:cNvPr id="90" name="Rounded Rectangle 89">
              <a:extLst>
                <a:ext uri="{FF2B5EF4-FFF2-40B4-BE49-F238E27FC236}">
                  <a16:creationId xmlns:a16="http://schemas.microsoft.com/office/drawing/2014/main" id="{51B14F1B-14CE-B043-9068-04085CC7E11E}"/>
                </a:ext>
              </a:extLst>
            </p:cNvPr>
            <p:cNvSpPr/>
            <p:nvPr/>
          </p:nvSpPr>
          <p:spPr>
            <a:xfrm>
              <a:off x="1326725" y="2556083"/>
              <a:ext cx="585851" cy="567250"/>
            </a:xfrm>
            <a:prstGeom prst="roundRect">
              <a:avLst>
                <a:gd name="adj" fmla="val 7408"/>
              </a:avLst>
            </a:prstGeom>
            <a:solidFill>
              <a:schemeClr val="accent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1" name="Oval 90">
              <a:extLst>
                <a:ext uri="{FF2B5EF4-FFF2-40B4-BE49-F238E27FC236}">
                  <a16:creationId xmlns:a16="http://schemas.microsoft.com/office/drawing/2014/main" id="{F3573995-032F-0444-86D5-3A03FF8B0AC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705246" y="2629671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Oval 93">
              <a:extLst>
                <a:ext uri="{FF2B5EF4-FFF2-40B4-BE49-F238E27FC236}">
                  <a16:creationId xmlns:a16="http://schemas.microsoft.com/office/drawing/2014/main" id="{B4596F86-0BC1-5D4B-A982-A84D0B0A68C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404782" y="2921472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5" name="Oval 94">
              <a:extLst>
                <a:ext uri="{FF2B5EF4-FFF2-40B4-BE49-F238E27FC236}">
                  <a16:creationId xmlns:a16="http://schemas.microsoft.com/office/drawing/2014/main" id="{D50E1109-B83A-334D-96CC-02336062127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57061" y="2780808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6" name="Group 95">
            <a:extLst>
              <a:ext uri="{FF2B5EF4-FFF2-40B4-BE49-F238E27FC236}">
                <a16:creationId xmlns:a16="http://schemas.microsoft.com/office/drawing/2014/main" id="{2C6DC2C5-267A-B042-9DDB-64C20560B204}"/>
              </a:ext>
            </a:extLst>
          </p:cNvPr>
          <p:cNvGrpSpPr/>
          <p:nvPr/>
        </p:nvGrpSpPr>
        <p:grpSpPr>
          <a:xfrm>
            <a:off x="-1320561" y="1956039"/>
            <a:ext cx="585851" cy="567250"/>
            <a:chOff x="1174325" y="2403683"/>
            <a:chExt cx="585851" cy="567250"/>
          </a:xfrm>
        </p:grpSpPr>
        <p:sp>
          <p:nvSpPr>
            <p:cNvPr id="97" name="Rounded Rectangle 96">
              <a:extLst>
                <a:ext uri="{FF2B5EF4-FFF2-40B4-BE49-F238E27FC236}">
                  <a16:creationId xmlns:a16="http://schemas.microsoft.com/office/drawing/2014/main" id="{FA7FE28F-2431-4C43-BEE1-E625196E2528}"/>
                </a:ext>
              </a:extLst>
            </p:cNvPr>
            <p:cNvSpPr/>
            <p:nvPr/>
          </p:nvSpPr>
          <p:spPr>
            <a:xfrm>
              <a:off x="1174325" y="2403683"/>
              <a:ext cx="585851" cy="567250"/>
            </a:xfrm>
            <a:prstGeom prst="roundRect">
              <a:avLst>
                <a:gd name="adj" fmla="val 7408"/>
              </a:avLst>
            </a:prstGeom>
            <a:solidFill>
              <a:schemeClr val="accent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8" name="Oval 97">
              <a:extLst>
                <a:ext uri="{FF2B5EF4-FFF2-40B4-BE49-F238E27FC236}">
                  <a16:creationId xmlns:a16="http://schemas.microsoft.com/office/drawing/2014/main" id="{421E550E-890A-064C-8453-4B550C4D4CD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52846" y="2468563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9" name="Oval 98">
              <a:extLst>
                <a:ext uri="{FF2B5EF4-FFF2-40B4-BE49-F238E27FC236}">
                  <a16:creationId xmlns:a16="http://schemas.microsoft.com/office/drawing/2014/main" id="{136987D4-9702-F94F-BD07-32C3DF67990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52967" y="2800813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" name="Oval 99">
              <a:extLst>
                <a:ext uri="{FF2B5EF4-FFF2-40B4-BE49-F238E27FC236}">
                  <a16:creationId xmlns:a16="http://schemas.microsoft.com/office/drawing/2014/main" id="{176830C2-BEB4-DF4F-BB34-104E37DB1B9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252261" y="2467300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1" name="Oval 100">
              <a:extLst>
                <a:ext uri="{FF2B5EF4-FFF2-40B4-BE49-F238E27FC236}">
                  <a16:creationId xmlns:a16="http://schemas.microsoft.com/office/drawing/2014/main" id="{6409ED12-FCB1-924C-984D-005019573BC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252382" y="2799550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2" name="Oval 101">
              <a:extLst>
                <a:ext uri="{FF2B5EF4-FFF2-40B4-BE49-F238E27FC236}">
                  <a16:creationId xmlns:a16="http://schemas.microsoft.com/office/drawing/2014/main" id="{10B7B6EE-488A-2C42-96AA-F72DBD1084A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52846" y="2634100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3" name="Oval 102">
              <a:extLst>
                <a:ext uri="{FF2B5EF4-FFF2-40B4-BE49-F238E27FC236}">
                  <a16:creationId xmlns:a16="http://schemas.microsoft.com/office/drawing/2014/main" id="{E287311A-4ABC-9F48-A863-699E1CD16F8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252261" y="2632837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56" name="Picture 55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809221" y="1942595"/>
            <a:ext cx="1227966" cy="1400918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B8D5DE2E-2E97-7D44-8068-50199B22E1D7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837631" y="1985801"/>
            <a:ext cx="1227966" cy="1400918"/>
          </a:xfrm>
          <a:prstGeom prst="rect">
            <a:avLst/>
          </a:prstGeom>
        </p:spPr>
      </p:pic>
      <p:grpSp>
        <p:nvGrpSpPr>
          <p:cNvPr id="73" name="Group 72">
            <a:extLst>
              <a:ext uri="{FF2B5EF4-FFF2-40B4-BE49-F238E27FC236}">
                <a16:creationId xmlns:a16="http://schemas.microsoft.com/office/drawing/2014/main" id="{C092A451-4335-364B-BE72-0E88055361E0}"/>
              </a:ext>
            </a:extLst>
          </p:cNvPr>
          <p:cNvGrpSpPr/>
          <p:nvPr/>
        </p:nvGrpSpPr>
        <p:grpSpPr>
          <a:xfrm>
            <a:off x="2044944" y="4236699"/>
            <a:ext cx="1649368" cy="778828"/>
            <a:chOff x="2033890" y="4059574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4" name="TextBox 73">
                  <a:extLst>
                    <a:ext uri="{FF2B5EF4-FFF2-40B4-BE49-F238E27FC236}">
                      <a16:creationId xmlns:a16="http://schemas.microsoft.com/office/drawing/2014/main" id="{A7D71AF5-40DA-184B-83E0-D3BADA443E8A}"/>
                    </a:ext>
                  </a:extLst>
                </p:cNvPr>
                <p:cNvSpPr txBox="1"/>
                <p:nvPr/>
              </p:nvSpPr>
              <p:spPr>
                <a:xfrm>
                  <a:off x="2598461" y="4059574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74" name="TextBox 73">
                  <a:extLst>
                    <a:ext uri="{FF2B5EF4-FFF2-40B4-BE49-F238E27FC236}">
                      <a16:creationId xmlns:a16="http://schemas.microsoft.com/office/drawing/2014/main" id="{A7D71AF5-40DA-184B-83E0-D3BADA443E8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98461" y="4059574"/>
                  <a:ext cx="598293" cy="769441"/>
                </a:xfrm>
                <a:prstGeom prst="rect">
                  <a:avLst/>
                </a:prstGeom>
                <a:blipFill>
                  <a:blip r:embed="rId13"/>
                  <a:stretch>
                    <a:fillRect l="-55319" r="-10638" b="-27869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C5DF8309-9022-2049-A949-77C46C5EB724}"/>
                </a:ext>
              </a:extLst>
            </p:cNvPr>
            <p:cNvSpPr txBox="1"/>
            <p:nvPr/>
          </p:nvSpPr>
          <p:spPr>
            <a:xfrm>
              <a:off x="2033890" y="4192071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6380D968-DD22-4D49-AE51-EDB0EB19C9A3}"/>
                </a:ext>
              </a:extLst>
            </p:cNvPr>
            <p:cNvSpPr txBox="1"/>
            <p:nvPr/>
          </p:nvSpPr>
          <p:spPr>
            <a:xfrm>
              <a:off x="3173825" y="4192070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00B050"/>
                  </a:solidFill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79" name="Rounded Rectangle 78">
              <a:extLst>
                <a:ext uri="{FF2B5EF4-FFF2-40B4-BE49-F238E27FC236}">
                  <a16:creationId xmlns:a16="http://schemas.microsoft.com/office/drawing/2014/main" id="{98C1BB21-0FC1-4A42-8EAD-5563AC5E40FB}"/>
                </a:ext>
              </a:extLst>
            </p:cNvPr>
            <p:cNvSpPr/>
            <p:nvPr/>
          </p:nvSpPr>
          <p:spPr>
            <a:xfrm>
              <a:off x="2033890" y="4219672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80" name="Group 79">
            <a:extLst>
              <a:ext uri="{FF2B5EF4-FFF2-40B4-BE49-F238E27FC236}">
                <a16:creationId xmlns:a16="http://schemas.microsoft.com/office/drawing/2014/main" id="{6CAD8B94-5550-2944-B959-AB2B5A11BBA5}"/>
              </a:ext>
            </a:extLst>
          </p:cNvPr>
          <p:cNvGrpSpPr/>
          <p:nvPr/>
        </p:nvGrpSpPr>
        <p:grpSpPr>
          <a:xfrm>
            <a:off x="5103641" y="4236699"/>
            <a:ext cx="1649368" cy="778828"/>
            <a:chOff x="4792138" y="4115336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1" name="TextBox 80">
                  <a:extLst>
                    <a:ext uri="{FF2B5EF4-FFF2-40B4-BE49-F238E27FC236}">
                      <a16:creationId xmlns:a16="http://schemas.microsoft.com/office/drawing/2014/main" id="{CFFD3961-4291-F142-BFC3-05D05046D2AD}"/>
                    </a:ext>
                  </a:extLst>
                </p:cNvPr>
                <p:cNvSpPr txBox="1"/>
                <p:nvPr/>
              </p:nvSpPr>
              <p:spPr>
                <a:xfrm>
                  <a:off x="5356709" y="4115336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81" name="TextBox 80">
                  <a:extLst>
                    <a:ext uri="{FF2B5EF4-FFF2-40B4-BE49-F238E27FC236}">
                      <a16:creationId xmlns:a16="http://schemas.microsoft.com/office/drawing/2014/main" id="{CFFD3961-4291-F142-BFC3-05D05046D2A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356709" y="4115336"/>
                  <a:ext cx="598293" cy="769441"/>
                </a:xfrm>
                <a:prstGeom prst="rect">
                  <a:avLst/>
                </a:prstGeom>
                <a:blipFill>
                  <a:blip r:embed="rId14"/>
                  <a:stretch>
                    <a:fillRect l="-57447" r="-10638" b="-27869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64BBE60F-73D2-FE44-95BB-739C3A2A3187}"/>
                </a:ext>
              </a:extLst>
            </p:cNvPr>
            <p:cNvSpPr txBox="1"/>
            <p:nvPr/>
          </p:nvSpPr>
          <p:spPr>
            <a:xfrm>
              <a:off x="4792138" y="4247833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5D8EB761-648D-D54C-B449-C843DCF8A030}"/>
                </a:ext>
              </a:extLst>
            </p:cNvPr>
            <p:cNvSpPr txBox="1"/>
            <p:nvPr/>
          </p:nvSpPr>
          <p:spPr>
            <a:xfrm>
              <a:off x="5901018" y="4233190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00B05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86" name="Rounded Rectangle 85">
              <a:extLst>
                <a:ext uri="{FF2B5EF4-FFF2-40B4-BE49-F238E27FC236}">
                  <a16:creationId xmlns:a16="http://schemas.microsoft.com/office/drawing/2014/main" id="{232AB0F6-C5FD-6748-9B36-C903B6B6AA7A}"/>
                </a:ext>
              </a:extLst>
            </p:cNvPr>
            <p:cNvSpPr/>
            <p:nvPr/>
          </p:nvSpPr>
          <p:spPr>
            <a:xfrm>
              <a:off x="4792138" y="4275434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87" name="Oval 86">
            <a:extLst>
              <a:ext uri="{FF2B5EF4-FFF2-40B4-BE49-F238E27FC236}">
                <a16:creationId xmlns:a16="http://schemas.microsoft.com/office/drawing/2014/main" id="{73F1D154-F404-5141-81B9-F05C32952257}"/>
              </a:ext>
            </a:extLst>
          </p:cNvPr>
          <p:cNvSpPr/>
          <p:nvPr/>
        </p:nvSpPr>
        <p:spPr>
          <a:xfrm>
            <a:off x="3967479" y="4242280"/>
            <a:ext cx="820270" cy="767667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2" name="TextBox 91">
                <a:extLst>
                  <a:ext uri="{FF2B5EF4-FFF2-40B4-BE49-F238E27FC236}">
                    <a16:creationId xmlns:a16="http://schemas.microsoft.com/office/drawing/2014/main" id="{164E5509-13D9-7143-A7A5-38A2CC506CB6}"/>
                  </a:ext>
                </a:extLst>
              </p:cNvPr>
              <p:cNvSpPr txBox="1"/>
              <p:nvPr/>
            </p:nvSpPr>
            <p:spPr>
              <a:xfrm>
                <a:off x="4078379" y="4248254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92" name="TextBox 91">
                <a:extLst>
                  <a:ext uri="{FF2B5EF4-FFF2-40B4-BE49-F238E27FC236}">
                    <a16:creationId xmlns:a16="http://schemas.microsoft.com/office/drawing/2014/main" id="{164E5509-13D9-7143-A7A5-38A2CC506CB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8379" y="4248254"/>
                <a:ext cx="661043" cy="769441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3" name="Picture 92">
            <a:extLst>
              <a:ext uri="{FF2B5EF4-FFF2-40B4-BE49-F238E27FC236}">
                <a16:creationId xmlns:a16="http://schemas.microsoft.com/office/drawing/2014/main" id="{74C0C1C3-6C43-574B-9D2D-7D4F60D2E90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50208" y="5134670"/>
            <a:ext cx="1059175" cy="98612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16960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4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3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40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" grpId="0" animBg="1"/>
      <p:bldP spid="9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Group 69">
            <a:extLst>
              <a:ext uri="{FF2B5EF4-FFF2-40B4-BE49-F238E27FC236}">
                <a16:creationId xmlns:a16="http://schemas.microsoft.com/office/drawing/2014/main" id="{E6A06249-CF27-1846-A3AE-697C5F9B1BC7}"/>
              </a:ext>
            </a:extLst>
          </p:cNvPr>
          <p:cNvGrpSpPr/>
          <p:nvPr/>
        </p:nvGrpSpPr>
        <p:grpSpPr>
          <a:xfrm>
            <a:off x="3108461" y="2381669"/>
            <a:ext cx="585851" cy="567250"/>
            <a:chOff x="1326725" y="2556083"/>
            <a:chExt cx="585851" cy="567250"/>
          </a:xfrm>
        </p:grpSpPr>
        <p:sp>
          <p:nvSpPr>
            <p:cNvPr id="64" name="Rounded Rectangle 63">
              <a:extLst>
                <a:ext uri="{FF2B5EF4-FFF2-40B4-BE49-F238E27FC236}">
                  <a16:creationId xmlns:a16="http://schemas.microsoft.com/office/drawing/2014/main" id="{746ECBFF-D86D-9A49-84AF-9EB88FB6220E}"/>
                </a:ext>
              </a:extLst>
            </p:cNvPr>
            <p:cNvSpPr/>
            <p:nvPr/>
          </p:nvSpPr>
          <p:spPr>
            <a:xfrm>
              <a:off x="1326725" y="2556083"/>
              <a:ext cx="585851" cy="567250"/>
            </a:xfrm>
            <a:prstGeom prst="roundRect">
              <a:avLst>
                <a:gd name="adj" fmla="val 7408"/>
              </a:avLst>
            </a:prstGeom>
            <a:solidFill>
              <a:schemeClr val="accent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C60B011F-A74C-5046-9333-2B45F1C5D8F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705246" y="2629671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Oval 65">
              <a:extLst>
                <a:ext uri="{FF2B5EF4-FFF2-40B4-BE49-F238E27FC236}">
                  <a16:creationId xmlns:a16="http://schemas.microsoft.com/office/drawing/2014/main" id="{EDA3D277-6A8B-3E41-9E8D-4770DEF7F8D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705367" y="2922735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Oval 66">
              <a:extLst>
                <a:ext uri="{FF2B5EF4-FFF2-40B4-BE49-F238E27FC236}">
                  <a16:creationId xmlns:a16="http://schemas.microsoft.com/office/drawing/2014/main" id="{8D6B16C3-5BA2-E947-8A2F-DD9E313AD31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404661" y="2628408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AA9D2C89-17A4-F440-9ACF-6CFED12BC02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404782" y="2921472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C3E76CC8-1205-5E40-9DC7-6B9E301253A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57061" y="2780808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3280" y="2149475"/>
            <a:ext cx="1059175" cy="98612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32169" y="6450997"/>
            <a:ext cx="1059175" cy="98612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99524" y="5151447"/>
            <a:ext cx="1059175" cy="98612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5155" y="1966618"/>
            <a:ext cx="1227966" cy="1400919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99232" y="1648208"/>
            <a:ext cx="37722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Amir rolled</a:t>
            </a:r>
          </a:p>
        </p:txBody>
      </p:sp>
      <p:pic>
        <p:nvPicPr>
          <p:cNvPr id="14" name="Picture 13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916" y="1535414"/>
            <a:ext cx="959431" cy="74880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1283" y="1542326"/>
            <a:ext cx="1064296" cy="734984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562428" y="1648208"/>
            <a:ext cx="37722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Annie rolled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91510" y="483157"/>
            <a:ext cx="423232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Let’s compare number bonds!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2044944" y="3221936"/>
            <a:ext cx="1649368" cy="778828"/>
            <a:chOff x="2033890" y="4059574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9" name="TextBox 18"/>
                <p:cNvSpPr txBox="1"/>
                <p:nvPr/>
              </p:nvSpPr>
              <p:spPr>
                <a:xfrm>
                  <a:off x="2598461" y="4059574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19" name="TextBox 1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98461" y="4059574"/>
                  <a:ext cx="598293" cy="769441"/>
                </a:xfrm>
                <a:prstGeom prst="rect">
                  <a:avLst/>
                </a:prstGeom>
                <a:blipFill>
                  <a:blip r:embed="rId12"/>
                  <a:stretch>
                    <a:fillRect l="-55319" r="-10638" b="-27869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0" name="TextBox 19"/>
            <p:cNvSpPr txBox="1"/>
            <p:nvPr/>
          </p:nvSpPr>
          <p:spPr>
            <a:xfrm>
              <a:off x="2033890" y="4192071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173825" y="4192070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00B050"/>
                  </a:solidFill>
                  <a:latin typeface="Comic Sans MS" panose="030F0702030302020204" pitchFamily="66" charset="0"/>
                </a:rPr>
                <a:t>5</a:t>
              </a:r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2033890" y="4219672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5103641" y="3221936"/>
            <a:ext cx="1649368" cy="778828"/>
            <a:chOff x="4792138" y="4115336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4" name="TextBox 23"/>
                <p:cNvSpPr txBox="1"/>
                <p:nvPr/>
              </p:nvSpPr>
              <p:spPr>
                <a:xfrm>
                  <a:off x="5356709" y="4115336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24" name="TextBox 2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356709" y="4115336"/>
                  <a:ext cx="598293" cy="769441"/>
                </a:xfrm>
                <a:prstGeom prst="rect">
                  <a:avLst/>
                </a:prstGeom>
                <a:blipFill>
                  <a:blip r:embed="rId13"/>
                  <a:stretch>
                    <a:fillRect l="-57447" r="-10638" b="-27869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5" name="TextBox 24"/>
            <p:cNvSpPr txBox="1"/>
            <p:nvPr/>
          </p:nvSpPr>
          <p:spPr>
            <a:xfrm>
              <a:off x="4792138" y="4247833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6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901018" y="4233190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00B050"/>
                  </a:solidFill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27" name="Rounded Rectangle 26"/>
            <p:cNvSpPr/>
            <p:nvPr/>
          </p:nvSpPr>
          <p:spPr>
            <a:xfrm>
              <a:off x="4792138" y="4275434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28" name="Oval 27"/>
          <p:cNvSpPr/>
          <p:nvPr/>
        </p:nvSpPr>
        <p:spPr>
          <a:xfrm>
            <a:off x="3967479" y="3227517"/>
            <a:ext cx="820270" cy="767667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4033409" y="3188521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3409" y="3188521"/>
                <a:ext cx="661043" cy="769441"/>
              </a:xfrm>
              <a:prstGeom prst="rect">
                <a:avLst/>
              </a:prstGeom>
              <a:blipFill>
                <a:blip r:embed="rId14"/>
                <a:stretch>
                  <a:fillRect l="-7692" r="-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7" name="Picture 56">
            <a:extLst>
              <a:ext uri="{FF2B5EF4-FFF2-40B4-BE49-F238E27FC236}">
                <a16:creationId xmlns:a16="http://schemas.microsoft.com/office/drawing/2014/main" id="{BCBD5DD5-E2F4-C147-9D92-E9455EEC9C4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4703" y="1978830"/>
            <a:ext cx="1227966" cy="1400919"/>
          </a:xfrm>
          <a:prstGeom prst="rect">
            <a:avLst/>
          </a:prstGeom>
        </p:spPr>
      </p:pic>
      <p:grpSp>
        <p:nvGrpSpPr>
          <p:cNvPr id="76" name="Group 75">
            <a:extLst>
              <a:ext uri="{FF2B5EF4-FFF2-40B4-BE49-F238E27FC236}">
                <a16:creationId xmlns:a16="http://schemas.microsoft.com/office/drawing/2014/main" id="{5F66C14F-8B79-A342-9E8E-6AE197383F32}"/>
              </a:ext>
            </a:extLst>
          </p:cNvPr>
          <p:cNvGrpSpPr/>
          <p:nvPr/>
        </p:nvGrpSpPr>
        <p:grpSpPr>
          <a:xfrm>
            <a:off x="-2218020" y="3108447"/>
            <a:ext cx="585851" cy="567250"/>
            <a:chOff x="1326725" y="2556083"/>
            <a:chExt cx="585851" cy="567250"/>
          </a:xfrm>
        </p:grpSpPr>
        <p:sp>
          <p:nvSpPr>
            <p:cNvPr id="71" name="Rounded Rectangle 70">
              <a:extLst>
                <a:ext uri="{FF2B5EF4-FFF2-40B4-BE49-F238E27FC236}">
                  <a16:creationId xmlns:a16="http://schemas.microsoft.com/office/drawing/2014/main" id="{B26D2CC2-041F-D04C-9019-C83445E9C62E}"/>
                </a:ext>
              </a:extLst>
            </p:cNvPr>
            <p:cNvSpPr/>
            <p:nvPr/>
          </p:nvSpPr>
          <p:spPr>
            <a:xfrm>
              <a:off x="1326725" y="2556083"/>
              <a:ext cx="585851" cy="567250"/>
            </a:xfrm>
            <a:prstGeom prst="roundRect">
              <a:avLst>
                <a:gd name="adj" fmla="val 7408"/>
              </a:avLst>
            </a:prstGeom>
            <a:solidFill>
              <a:schemeClr val="accent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" name="Oval 71">
              <a:extLst>
                <a:ext uri="{FF2B5EF4-FFF2-40B4-BE49-F238E27FC236}">
                  <a16:creationId xmlns:a16="http://schemas.microsoft.com/office/drawing/2014/main" id="{D82B16A7-F5D8-1A43-BAA6-7E402FACA6C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705246" y="2629671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Oval 74">
              <a:extLst>
                <a:ext uri="{FF2B5EF4-FFF2-40B4-BE49-F238E27FC236}">
                  <a16:creationId xmlns:a16="http://schemas.microsoft.com/office/drawing/2014/main" id="{E2DA31E2-4B65-FC43-93B7-193FFD56687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404782" y="2921472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2" name="Group 81">
            <a:extLst>
              <a:ext uri="{FF2B5EF4-FFF2-40B4-BE49-F238E27FC236}">
                <a16:creationId xmlns:a16="http://schemas.microsoft.com/office/drawing/2014/main" id="{23FE8D09-6B45-0B4E-BA37-ADE3C6B4FFED}"/>
              </a:ext>
            </a:extLst>
          </p:cNvPr>
          <p:cNvGrpSpPr/>
          <p:nvPr/>
        </p:nvGrpSpPr>
        <p:grpSpPr>
          <a:xfrm>
            <a:off x="6132763" y="2381669"/>
            <a:ext cx="585851" cy="567250"/>
            <a:chOff x="1326725" y="2556083"/>
            <a:chExt cx="585851" cy="567250"/>
          </a:xfrm>
        </p:grpSpPr>
        <p:sp>
          <p:nvSpPr>
            <p:cNvPr id="83" name="Rounded Rectangle 82">
              <a:extLst>
                <a:ext uri="{FF2B5EF4-FFF2-40B4-BE49-F238E27FC236}">
                  <a16:creationId xmlns:a16="http://schemas.microsoft.com/office/drawing/2014/main" id="{38BCD5BE-D504-774F-A533-1B210AFEEC4D}"/>
                </a:ext>
              </a:extLst>
            </p:cNvPr>
            <p:cNvSpPr/>
            <p:nvPr/>
          </p:nvSpPr>
          <p:spPr>
            <a:xfrm>
              <a:off x="1326725" y="2556083"/>
              <a:ext cx="585851" cy="567250"/>
            </a:xfrm>
            <a:prstGeom prst="roundRect">
              <a:avLst>
                <a:gd name="adj" fmla="val 7408"/>
              </a:avLst>
            </a:prstGeom>
            <a:solidFill>
              <a:schemeClr val="accent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8" name="Oval 87">
              <a:extLst>
                <a:ext uri="{FF2B5EF4-FFF2-40B4-BE49-F238E27FC236}">
                  <a16:creationId xmlns:a16="http://schemas.microsoft.com/office/drawing/2014/main" id="{2B3C6A67-B559-F045-AF96-AE8CF2BCC4D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57061" y="2780808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9" name="Group 88">
            <a:extLst>
              <a:ext uri="{FF2B5EF4-FFF2-40B4-BE49-F238E27FC236}">
                <a16:creationId xmlns:a16="http://schemas.microsoft.com/office/drawing/2014/main" id="{BA60C970-48CF-4244-9152-738E048BA5A1}"/>
              </a:ext>
            </a:extLst>
          </p:cNvPr>
          <p:cNvGrpSpPr/>
          <p:nvPr/>
        </p:nvGrpSpPr>
        <p:grpSpPr>
          <a:xfrm>
            <a:off x="-1228291" y="4236699"/>
            <a:ext cx="585851" cy="567250"/>
            <a:chOff x="1326725" y="2556083"/>
            <a:chExt cx="585851" cy="567250"/>
          </a:xfrm>
        </p:grpSpPr>
        <p:sp>
          <p:nvSpPr>
            <p:cNvPr id="90" name="Rounded Rectangle 89">
              <a:extLst>
                <a:ext uri="{FF2B5EF4-FFF2-40B4-BE49-F238E27FC236}">
                  <a16:creationId xmlns:a16="http://schemas.microsoft.com/office/drawing/2014/main" id="{51B14F1B-14CE-B043-9068-04085CC7E11E}"/>
                </a:ext>
              </a:extLst>
            </p:cNvPr>
            <p:cNvSpPr/>
            <p:nvPr/>
          </p:nvSpPr>
          <p:spPr>
            <a:xfrm>
              <a:off x="1326725" y="2556083"/>
              <a:ext cx="585851" cy="567250"/>
            </a:xfrm>
            <a:prstGeom prst="roundRect">
              <a:avLst>
                <a:gd name="adj" fmla="val 7408"/>
              </a:avLst>
            </a:prstGeom>
            <a:solidFill>
              <a:schemeClr val="accent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1" name="Oval 90">
              <a:extLst>
                <a:ext uri="{FF2B5EF4-FFF2-40B4-BE49-F238E27FC236}">
                  <a16:creationId xmlns:a16="http://schemas.microsoft.com/office/drawing/2014/main" id="{F3573995-032F-0444-86D5-3A03FF8B0AC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705246" y="2629671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Oval 93">
              <a:extLst>
                <a:ext uri="{FF2B5EF4-FFF2-40B4-BE49-F238E27FC236}">
                  <a16:creationId xmlns:a16="http://schemas.microsoft.com/office/drawing/2014/main" id="{B4596F86-0BC1-5D4B-A982-A84D0B0A68C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404782" y="2921472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5" name="Oval 94">
              <a:extLst>
                <a:ext uri="{FF2B5EF4-FFF2-40B4-BE49-F238E27FC236}">
                  <a16:creationId xmlns:a16="http://schemas.microsoft.com/office/drawing/2014/main" id="{D50E1109-B83A-334D-96CC-02336062127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57061" y="2780808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6" name="Group 95">
            <a:extLst>
              <a:ext uri="{FF2B5EF4-FFF2-40B4-BE49-F238E27FC236}">
                <a16:creationId xmlns:a16="http://schemas.microsoft.com/office/drawing/2014/main" id="{2C6DC2C5-267A-B042-9DDB-64C20560B204}"/>
              </a:ext>
            </a:extLst>
          </p:cNvPr>
          <p:cNvGrpSpPr/>
          <p:nvPr/>
        </p:nvGrpSpPr>
        <p:grpSpPr>
          <a:xfrm>
            <a:off x="-1320561" y="1956039"/>
            <a:ext cx="585851" cy="567250"/>
            <a:chOff x="1174325" y="2403683"/>
            <a:chExt cx="585851" cy="567250"/>
          </a:xfrm>
        </p:grpSpPr>
        <p:sp>
          <p:nvSpPr>
            <p:cNvPr id="97" name="Rounded Rectangle 96">
              <a:extLst>
                <a:ext uri="{FF2B5EF4-FFF2-40B4-BE49-F238E27FC236}">
                  <a16:creationId xmlns:a16="http://schemas.microsoft.com/office/drawing/2014/main" id="{FA7FE28F-2431-4C43-BEE1-E625196E2528}"/>
                </a:ext>
              </a:extLst>
            </p:cNvPr>
            <p:cNvSpPr/>
            <p:nvPr/>
          </p:nvSpPr>
          <p:spPr>
            <a:xfrm>
              <a:off x="1174325" y="2403683"/>
              <a:ext cx="585851" cy="567250"/>
            </a:xfrm>
            <a:prstGeom prst="roundRect">
              <a:avLst>
                <a:gd name="adj" fmla="val 7408"/>
              </a:avLst>
            </a:prstGeom>
            <a:solidFill>
              <a:schemeClr val="accent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8" name="Oval 97">
              <a:extLst>
                <a:ext uri="{FF2B5EF4-FFF2-40B4-BE49-F238E27FC236}">
                  <a16:creationId xmlns:a16="http://schemas.microsoft.com/office/drawing/2014/main" id="{421E550E-890A-064C-8453-4B550C4D4CD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52846" y="2468563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9" name="Oval 98">
              <a:extLst>
                <a:ext uri="{FF2B5EF4-FFF2-40B4-BE49-F238E27FC236}">
                  <a16:creationId xmlns:a16="http://schemas.microsoft.com/office/drawing/2014/main" id="{136987D4-9702-F94F-BD07-32C3DF67990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52967" y="2800813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" name="Oval 99">
              <a:extLst>
                <a:ext uri="{FF2B5EF4-FFF2-40B4-BE49-F238E27FC236}">
                  <a16:creationId xmlns:a16="http://schemas.microsoft.com/office/drawing/2014/main" id="{176830C2-BEB4-DF4F-BB34-104E37DB1B9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252261" y="2467300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1" name="Oval 100">
              <a:extLst>
                <a:ext uri="{FF2B5EF4-FFF2-40B4-BE49-F238E27FC236}">
                  <a16:creationId xmlns:a16="http://schemas.microsoft.com/office/drawing/2014/main" id="{6409ED12-FCB1-924C-984D-005019573BC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252382" y="2799550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2" name="Oval 101">
              <a:extLst>
                <a:ext uri="{FF2B5EF4-FFF2-40B4-BE49-F238E27FC236}">
                  <a16:creationId xmlns:a16="http://schemas.microsoft.com/office/drawing/2014/main" id="{10B7B6EE-488A-2C42-96AA-F72DBD1084A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52846" y="2634100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3" name="Oval 102">
              <a:extLst>
                <a:ext uri="{FF2B5EF4-FFF2-40B4-BE49-F238E27FC236}">
                  <a16:creationId xmlns:a16="http://schemas.microsoft.com/office/drawing/2014/main" id="{E287311A-4ABC-9F48-A863-699E1CD16F8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252261" y="2632837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56" name="Picture 5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775609" y="1938895"/>
            <a:ext cx="1227966" cy="1400918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B8D5DE2E-2E97-7D44-8068-50199B22E1D7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804019" y="1982101"/>
            <a:ext cx="1227966" cy="1400918"/>
          </a:xfrm>
          <a:prstGeom prst="rect">
            <a:avLst/>
          </a:prstGeom>
        </p:spPr>
      </p:pic>
      <p:grpSp>
        <p:nvGrpSpPr>
          <p:cNvPr id="73" name="Group 72">
            <a:extLst>
              <a:ext uri="{FF2B5EF4-FFF2-40B4-BE49-F238E27FC236}">
                <a16:creationId xmlns:a16="http://schemas.microsoft.com/office/drawing/2014/main" id="{C092A451-4335-364B-BE72-0E88055361E0}"/>
              </a:ext>
            </a:extLst>
          </p:cNvPr>
          <p:cNvGrpSpPr/>
          <p:nvPr/>
        </p:nvGrpSpPr>
        <p:grpSpPr>
          <a:xfrm>
            <a:off x="2044944" y="4236699"/>
            <a:ext cx="1649368" cy="778828"/>
            <a:chOff x="2033890" y="4059574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4" name="TextBox 73">
                  <a:extLst>
                    <a:ext uri="{FF2B5EF4-FFF2-40B4-BE49-F238E27FC236}">
                      <a16:creationId xmlns:a16="http://schemas.microsoft.com/office/drawing/2014/main" id="{A7D71AF5-40DA-184B-83E0-D3BADA443E8A}"/>
                    </a:ext>
                  </a:extLst>
                </p:cNvPr>
                <p:cNvSpPr txBox="1"/>
                <p:nvPr/>
              </p:nvSpPr>
              <p:spPr>
                <a:xfrm>
                  <a:off x="2598461" y="4059574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74" name="TextBox 73">
                  <a:extLst>
                    <a:ext uri="{FF2B5EF4-FFF2-40B4-BE49-F238E27FC236}">
                      <a16:creationId xmlns:a16="http://schemas.microsoft.com/office/drawing/2014/main" id="{A7D71AF5-40DA-184B-83E0-D3BADA443E8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98461" y="4059574"/>
                  <a:ext cx="598293" cy="769441"/>
                </a:xfrm>
                <a:prstGeom prst="rect">
                  <a:avLst/>
                </a:prstGeom>
                <a:blipFill>
                  <a:blip r:embed="rId12"/>
                  <a:stretch>
                    <a:fillRect l="-55319" r="-10638" b="-27869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C5DF8309-9022-2049-A949-77C46C5EB724}"/>
                </a:ext>
              </a:extLst>
            </p:cNvPr>
            <p:cNvSpPr txBox="1"/>
            <p:nvPr/>
          </p:nvSpPr>
          <p:spPr>
            <a:xfrm>
              <a:off x="2033890" y="4192071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6380D968-DD22-4D49-AE51-EDB0EB19C9A3}"/>
                </a:ext>
              </a:extLst>
            </p:cNvPr>
            <p:cNvSpPr txBox="1"/>
            <p:nvPr/>
          </p:nvSpPr>
          <p:spPr>
            <a:xfrm>
              <a:off x="3173825" y="4192070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00B050"/>
                  </a:solidFill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79" name="Rounded Rectangle 78">
              <a:extLst>
                <a:ext uri="{FF2B5EF4-FFF2-40B4-BE49-F238E27FC236}">
                  <a16:creationId xmlns:a16="http://schemas.microsoft.com/office/drawing/2014/main" id="{98C1BB21-0FC1-4A42-8EAD-5563AC5E40FB}"/>
                </a:ext>
              </a:extLst>
            </p:cNvPr>
            <p:cNvSpPr/>
            <p:nvPr/>
          </p:nvSpPr>
          <p:spPr>
            <a:xfrm>
              <a:off x="2033890" y="4219672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80" name="Group 79">
            <a:extLst>
              <a:ext uri="{FF2B5EF4-FFF2-40B4-BE49-F238E27FC236}">
                <a16:creationId xmlns:a16="http://schemas.microsoft.com/office/drawing/2014/main" id="{6CAD8B94-5550-2944-B959-AB2B5A11BBA5}"/>
              </a:ext>
            </a:extLst>
          </p:cNvPr>
          <p:cNvGrpSpPr/>
          <p:nvPr/>
        </p:nvGrpSpPr>
        <p:grpSpPr>
          <a:xfrm>
            <a:off x="5103641" y="4236699"/>
            <a:ext cx="1649368" cy="778828"/>
            <a:chOff x="4792138" y="4115336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1" name="TextBox 80">
                  <a:extLst>
                    <a:ext uri="{FF2B5EF4-FFF2-40B4-BE49-F238E27FC236}">
                      <a16:creationId xmlns:a16="http://schemas.microsoft.com/office/drawing/2014/main" id="{CFFD3961-4291-F142-BFC3-05D05046D2AD}"/>
                    </a:ext>
                  </a:extLst>
                </p:cNvPr>
                <p:cNvSpPr txBox="1"/>
                <p:nvPr/>
              </p:nvSpPr>
              <p:spPr>
                <a:xfrm>
                  <a:off x="5356709" y="4115336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81" name="TextBox 80">
                  <a:extLst>
                    <a:ext uri="{FF2B5EF4-FFF2-40B4-BE49-F238E27FC236}">
                      <a16:creationId xmlns:a16="http://schemas.microsoft.com/office/drawing/2014/main" id="{CFFD3961-4291-F142-BFC3-05D05046D2A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356709" y="4115336"/>
                  <a:ext cx="598293" cy="769441"/>
                </a:xfrm>
                <a:prstGeom prst="rect">
                  <a:avLst/>
                </a:prstGeom>
                <a:blipFill>
                  <a:blip r:embed="rId13"/>
                  <a:stretch>
                    <a:fillRect l="-57447" r="-10638" b="-27869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64BBE60F-73D2-FE44-95BB-739C3A2A3187}"/>
                </a:ext>
              </a:extLst>
            </p:cNvPr>
            <p:cNvSpPr txBox="1"/>
            <p:nvPr/>
          </p:nvSpPr>
          <p:spPr>
            <a:xfrm>
              <a:off x="4792138" y="4247833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5D8EB761-648D-D54C-B449-C843DCF8A030}"/>
                </a:ext>
              </a:extLst>
            </p:cNvPr>
            <p:cNvSpPr txBox="1"/>
            <p:nvPr/>
          </p:nvSpPr>
          <p:spPr>
            <a:xfrm>
              <a:off x="5901018" y="4233190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00B05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86" name="Rounded Rectangle 85">
              <a:extLst>
                <a:ext uri="{FF2B5EF4-FFF2-40B4-BE49-F238E27FC236}">
                  <a16:creationId xmlns:a16="http://schemas.microsoft.com/office/drawing/2014/main" id="{232AB0F6-C5FD-6748-9B36-C903B6B6AA7A}"/>
                </a:ext>
              </a:extLst>
            </p:cNvPr>
            <p:cNvSpPr/>
            <p:nvPr/>
          </p:nvSpPr>
          <p:spPr>
            <a:xfrm>
              <a:off x="4792138" y="4275434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87" name="Oval 86">
            <a:extLst>
              <a:ext uri="{FF2B5EF4-FFF2-40B4-BE49-F238E27FC236}">
                <a16:creationId xmlns:a16="http://schemas.microsoft.com/office/drawing/2014/main" id="{73F1D154-F404-5141-81B9-F05C32952257}"/>
              </a:ext>
            </a:extLst>
          </p:cNvPr>
          <p:cNvSpPr/>
          <p:nvPr/>
        </p:nvSpPr>
        <p:spPr>
          <a:xfrm>
            <a:off x="3967479" y="4242280"/>
            <a:ext cx="820270" cy="767667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2" name="TextBox 91">
                <a:extLst>
                  <a:ext uri="{FF2B5EF4-FFF2-40B4-BE49-F238E27FC236}">
                    <a16:creationId xmlns:a16="http://schemas.microsoft.com/office/drawing/2014/main" id="{164E5509-13D9-7143-A7A5-38A2CC506CB6}"/>
                  </a:ext>
                </a:extLst>
              </p:cNvPr>
              <p:cNvSpPr txBox="1"/>
              <p:nvPr/>
            </p:nvSpPr>
            <p:spPr>
              <a:xfrm>
                <a:off x="4078379" y="4248254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92" name="TextBox 91">
                <a:extLst>
                  <a:ext uri="{FF2B5EF4-FFF2-40B4-BE49-F238E27FC236}">
                    <a16:creationId xmlns:a16="http://schemas.microsoft.com/office/drawing/2014/main" id="{164E5509-13D9-7143-A7A5-38A2CC506CB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8379" y="4248254"/>
                <a:ext cx="661043" cy="769441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3" name="Picture 92">
            <a:extLst>
              <a:ext uri="{FF2B5EF4-FFF2-40B4-BE49-F238E27FC236}">
                <a16:creationId xmlns:a16="http://schemas.microsoft.com/office/drawing/2014/main" id="{74C0C1C3-6C43-574B-9D2D-7D4F60D2E900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50208" y="5134670"/>
            <a:ext cx="1059175" cy="986128"/>
          </a:xfrm>
          <a:prstGeom prst="rect">
            <a:avLst/>
          </a:prstGeom>
        </p:spPr>
      </p:pic>
      <p:grpSp>
        <p:nvGrpSpPr>
          <p:cNvPr id="104" name="Group 103">
            <a:extLst>
              <a:ext uri="{FF2B5EF4-FFF2-40B4-BE49-F238E27FC236}">
                <a16:creationId xmlns:a16="http://schemas.microsoft.com/office/drawing/2014/main" id="{28EB5FCC-146F-CE44-85B3-31A8FA1FECB8}"/>
              </a:ext>
            </a:extLst>
          </p:cNvPr>
          <p:cNvGrpSpPr/>
          <p:nvPr/>
        </p:nvGrpSpPr>
        <p:grpSpPr>
          <a:xfrm>
            <a:off x="5082361" y="2381669"/>
            <a:ext cx="585851" cy="567250"/>
            <a:chOff x="1326725" y="2556083"/>
            <a:chExt cx="585851" cy="567250"/>
          </a:xfrm>
        </p:grpSpPr>
        <p:sp>
          <p:nvSpPr>
            <p:cNvPr id="105" name="Rounded Rectangle 104">
              <a:extLst>
                <a:ext uri="{FF2B5EF4-FFF2-40B4-BE49-F238E27FC236}">
                  <a16:creationId xmlns:a16="http://schemas.microsoft.com/office/drawing/2014/main" id="{779F317E-E7D7-8044-95C1-01D87980EA9A}"/>
                </a:ext>
              </a:extLst>
            </p:cNvPr>
            <p:cNvSpPr/>
            <p:nvPr/>
          </p:nvSpPr>
          <p:spPr>
            <a:xfrm>
              <a:off x="1326725" y="2556083"/>
              <a:ext cx="585851" cy="567250"/>
            </a:xfrm>
            <a:prstGeom prst="roundRect">
              <a:avLst>
                <a:gd name="adj" fmla="val 7408"/>
              </a:avLst>
            </a:prstGeom>
            <a:solidFill>
              <a:srgbClr val="E71D25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" name="Oval 105">
              <a:extLst>
                <a:ext uri="{FF2B5EF4-FFF2-40B4-BE49-F238E27FC236}">
                  <a16:creationId xmlns:a16="http://schemas.microsoft.com/office/drawing/2014/main" id="{8135D312-EBE3-0548-9044-74256EFB1CC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705246" y="2629671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7" name="Oval 106">
              <a:extLst>
                <a:ext uri="{FF2B5EF4-FFF2-40B4-BE49-F238E27FC236}">
                  <a16:creationId xmlns:a16="http://schemas.microsoft.com/office/drawing/2014/main" id="{DADD6D7A-CEBC-7741-934A-66BA689649A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705367" y="2922735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8" name="Oval 107">
              <a:extLst>
                <a:ext uri="{FF2B5EF4-FFF2-40B4-BE49-F238E27FC236}">
                  <a16:creationId xmlns:a16="http://schemas.microsoft.com/office/drawing/2014/main" id="{BCE2876C-B8DA-4D40-A8CF-72D75C0B045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404661" y="2628408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9" name="Oval 108">
              <a:extLst>
                <a:ext uri="{FF2B5EF4-FFF2-40B4-BE49-F238E27FC236}">
                  <a16:creationId xmlns:a16="http://schemas.microsoft.com/office/drawing/2014/main" id="{AD34247E-045A-0648-998A-CAAF03653FA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404782" y="2921472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0" name="Oval 109">
              <a:extLst>
                <a:ext uri="{FF2B5EF4-FFF2-40B4-BE49-F238E27FC236}">
                  <a16:creationId xmlns:a16="http://schemas.microsoft.com/office/drawing/2014/main" id="{BFDC1CCD-A841-1B4C-B4F9-BBA0A373EE6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57061" y="2780808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1" name="Group 110">
            <a:extLst>
              <a:ext uri="{FF2B5EF4-FFF2-40B4-BE49-F238E27FC236}">
                <a16:creationId xmlns:a16="http://schemas.microsoft.com/office/drawing/2014/main" id="{F371B663-4A0D-EE45-9F21-F067ED76DEF0}"/>
              </a:ext>
            </a:extLst>
          </p:cNvPr>
          <p:cNvGrpSpPr/>
          <p:nvPr/>
        </p:nvGrpSpPr>
        <p:grpSpPr>
          <a:xfrm>
            <a:off x="2044944" y="5212812"/>
            <a:ext cx="1649368" cy="778828"/>
            <a:chOff x="2033890" y="4059574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2" name="TextBox 111">
                  <a:extLst>
                    <a:ext uri="{FF2B5EF4-FFF2-40B4-BE49-F238E27FC236}">
                      <a16:creationId xmlns:a16="http://schemas.microsoft.com/office/drawing/2014/main" id="{63E98225-E840-EC41-9990-9D210F262CCD}"/>
                    </a:ext>
                  </a:extLst>
                </p:cNvPr>
                <p:cNvSpPr txBox="1"/>
                <p:nvPr/>
              </p:nvSpPr>
              <p:spPr>
                <a:xfrm>
                  <a:off x="2598461" y="4059574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112" name="TextBox 111">
                  <a:extLst>
                    <a:ext uri="{FF2B5EF4-FFF2-40B4-BE49-F238E27FC236}">
                      <a16:creationId xmlns:a16="http://schemas.microsoft.com/office/drawing/2014/main" id="{63E98225-E840-EC41-9990-9D210F262CC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98461" y="4059574"/>
                  <a:ext cx="598293" cy="769441"/>
                </a:xfrm>
                <a:prstGeom prst="rect">
                  <a:avLst/>
                </a:prstGeom>
                <a:blipFill>
                  <a:blip r:embed="rId12"/>
                  <a:stretch>
                    <a:fillRect l="-55319" r="-10638" b="-3000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13" name="TextBox 112">
              <a:extLst>
                <a:ext uri="{FF2B5EF4-FFF2-40B4-BE49-F238E27FC236}">
                  <a16:creationId xmlns:a16="http://schemas.microsoft.com/office/drawing/2014/main" id="{D140C106-D770-8C43-B59B-F0A940047809}"/>
                </a:ext>
              </a:extLst>
            </p:cNvPr>
            <p:cNvSpPr txBox="1"/>
            <p:nvPr/>
          </p:nvSpPr>
          <p:spPr>
            <a:xfrm>
              <a:off x="2033890" y="4192071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114" name="TextBox 113">
              <a:extLst>
                <a:ext uri="{FF2B5EF4-FFF2-40B4-BE49-F238E27FC236}">
                  <a16:creationId xmlns:a16="http://schemas.microsoft.com/office/drawing/2014/main" id="{BFB23C27-EC47-D646-95CD-530432F8B683}"/>
                </a:ext>
              </a:extLst>
            </p:cNvPr>
            <p:cNvSpPr txBox="1"/>
            <p:nvPr/>
          </p:nvSpPr>
          <p:spPr>
            <a:xfrm>
              <a:off x="3173825" y="4192070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00B050"/>
                  </a:solidFill>
                  <a:latin typeface="Comic Sans MS" panose="030F0702030302020204" pitchFamily="66" charset="0"/>
                </a:rPr>
                <a:t>5</a:t>
              </a:r>
            </a:p>
          </p:txBody>
        </p:sp>
        <p:sp>
          <p:nvSpPr>
            <p:cNvPr id="115" name="Rounded Rectangle 114">
              <a:extLst>
                <a:ext uri="{FF2B5EF4-FFF2-40B4-BE49-F238E27FC236}">
                  <a16:creationId xmlns:a16="http://schemas.microsoft.com/office/drawing/2014/main" id="{CBFE9589-8C7B-5845-B426-BD8AA07FA5C3}"/>
                </a:ext>
              </a:extLst>
            </p:cNvPr>
            <p:cNvSpPr/>
            <p:nvPr/>
          </p:nvSpPr>
          <p:spPr>
            <a:xfrm>
              <a:off x="2033890" y="4219672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4DDF6BBF-475E-B542-8EEA-3F0A085B7890}"/>
              </a:ext>
            </a:extLst>
          </p:cNvPr>
          <p:cNvGrpSpPr/>
          <p:nvPr/>
        </p:nvGrpSpPr>
        <p:grpSpPr>
          <a:xfrm>
            <a:off x="5103641" y="5212812"/>
            <a:ext cx="1649368" cy="778828"/>
            <a:chOff x="4792138" y="4115336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7" name="TextBox 116">
                  <a:extLst>
                    <a:ext uri="{FF2B5EF4-FFF2-40B4-BE49-F238E27FC236}">
                      <a16:creationId xmlns:a16="http://schemas.microsoft.com/office/drawing/2014/main" id="{E4002958-19AC-3C46-AE62-A7FE631C8D53}"/>
                    </a:ext>
                  </a:extLst>
                </p:cNvPr>
                <p:cNvSpPr txBox="1"/>
                <p:nvPr/>
              </p:nvSpPr>
              <p:spPr>
                <a:xfrm>
                  <a:off x="5356709" y="4115336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117" name="TextBox 116">
                  <a:extLst>
                    <a:ext uri="{FF2B5EF4-FFF2-40B4-BE49-F238E27FC236}">
                      <a16:creationId xmlns:a16="http://schemas.microsoft.com/office/drawing/2014/main" id="{E4002958-19AC-3C46-AE62-A7FE631C8D5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356709" y="4115336"/>
                  <a:ext cx="598293" cy="769441"/>
                </a:xfrm>
                <a:prstGeom prst="rect">
                  <a:avLst/>
                </a:prstGeom>
                <a:blipFill>
                  <a:blip r:embed="rId13"/>
                  <a:stretch>
                    <a:fillRect l="-57447" r="-10638" b="-3000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18" name="TextBox 117">
              <a:extLst>
                <a:ext uri="{FF2B5EF4-FFF2-40B4-BE49-F238E27FC236}">
                  <a16:creationId xmlns:a16="http://schemas.microsoft.com/office/drawing/2014/main" id="{0C562A36-B8EA-6B45-A39B-3632D1FDF613}"/>
                </a:ext>
              </a:extLst>
            </p:cNvPr>
            <p:cNvSpPr txBox="1"/>
            <p:nvPr/>
          </p:nvSpPr>
          <p:spPr>
            <a:xfrm>
              <a:off x="4792138" y="4247833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5</a:t>
              </a:r>
            </a:p>
          </p:txBody>
        </p:sp>
        <p:sp>
          <p:nvSpPr>
            <p:cNvPr id="119" name="TextBox 118">
              <a:extLst>
                <a:ext uri="{FF2B5EF4-FFF2-40B4-BE49-F238E27FC236}">
                  <a16:creationId xmlns:a16="http://schemas.microsoft.com/office/drawing/2014/main" id="{D36FB8B6-01F7-1744-A79F-88CE353528E8}"/>
                </a:ext>
              </a:extLst>
            </p:cNvPr>
            <p:cNvSpPr txBox="1"/>
            <p:nvPr/>
          </p:nvSpPr>
          <p:spPr>
            <a:xfrm>
              <a:off x="5901018" y="4233190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00B050"/>
                  </a:solidFill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120" name="Rounded Rectangle 119">
              <a:extLst>
                <a:ext uri="{FF2B5EF4-FFF2-40B4-BE49-F238E27FC236}">
                  <a16:creationId xmlns:a16="http://schemas.microsoft.com/office/drawing/2014/main" id="{8F928E01-35B5-8F4F-8566-F887B7280715}"/>
                </a:ext>
              </a:extLst>
            </p:cNvPr>
            <p:cNvSpPr/>
            <p:nvPr/>
          </p:nvSpPr>
          <p:spPr>
            <a:xfrm>
              <a:off x="4792138" y="4275434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121" name="Oval 120">
            <a:extLst>
              <a:ext uri="{FF2B5EF4-FFF2-40B4-BE49-F238E27FC236}">
                <a16:creationId xmlns:a16="http://schemas.microsoft.com/office/drawing/2014/main" id="{CB972EEC-F83C-084B-8F46-E5DF8542E6E9}"/>
              </a:ext>
            </a:extLst>
          </p:cNvPr>
          <p:cNvSpPr/>
          <p:nvPr/>
        </p:nvSpPr>
        <p:spPr>
          <a:xfrm>
            <a:off x="3967479" y="5218393"/>
            <a:ext cx="820270" cy="767667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2" name="TextBox 121">
                <a:extLst>
                  <a:ext uri="{FF2B5EF4-FFF2-40B4-BE49-F238E27FC236}">
                    <a16:creationId xmlns:a16="http://schemas.microsoft.com/office/drawing/2014/main" id="{0990435D-7332-C143-BFF8-E4020EDE8B3E}"/>
                  </a:ext>
                </a:extLst>
              </p:cNvPr>
              <p:cNvSpPr txBox="1"/>
              <p:nvPr/>
            </p:nvSpPr>
            <p:spPr>
              <a:xfrm>
                <a:off x="4078379" y="5224367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4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22" name="TextBox 121">
                <a:extLst>
                  <a:ext uri="{FF2B5EF4-FFF2-40B4-BE49-F238E27FC236}">
                    <a16:creationId xmlns:a16="http://schemas.microsoft.com/office/drawing/2014/main" id="{0990435D-7332-C143-BFF8-E4020EDE8B3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8379" y="5224367"/>
                <a:ext cx="661043" cy="769441"/>
              </a:xfrm>
              <a:prstGeom prst="rect">
                <a:avLst/>
              </a:prstGeom>
              <a:blipFill>
                <a:blip r:embed="rId18"/>
                <a:stretch>
                  <a:fillRect l="-9804" r="-980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234527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4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3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4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 animBg="1"/>
      <p:bldP spid="1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2|11.3|19.7|3|17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|7.2|13.5|20.2|12.4|13.9|19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5.6|18.1|9.7|6.2|11|4.8|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|3.8|10.8|10.4|10.1|15.3|13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5.4|2.1|1.6|1.7|21.2|13.6|15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1|1.5|1.5|0.8|3.4|2.2|1.1|0.6|3|1.6|9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1|3|4|0.6|3.2|3.5|3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0.7|3|2|0.6|2.9|2.5|6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D4B7980-4F64-414A-928F-F1BFBC03934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http://www.w3.org/XML/1998/namespace"/>
    <ds:schemaRef ds:uri="http://schemas.microsoft.com/office/2006/documentManagement/types"/>
    <ds:schemaRef ds:uri="http://purl.org/dc/dcmitype/"/>
    <ds:schemaRef ds:uri="http://purl.org/dc/terms/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522d4c35-b548-4432-90ae-af4376e1c4b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3677</TotalTime>
  <Words>371</Words>
  <Application>Microsoft Office PowerPoint</Application>
  <PresentationFormat>On-screen Show (4:3)</PresentationFormat>
  <Paragraphs>197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Have a go at questions 2 and 3 on the worksheet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install</cp:lastModifiedBy>
  <cp:revision>224</cp:revision>
  <dcterms:created xsi:type="dcterms:W3CDTF">2019-07-05T11:02:13Z</dcterms:created>
  <dcterms:modified xsi:type="dcterms:W3CDTF">2020-12-11T14:36:40Z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