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573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554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593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903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242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289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782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348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658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6787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409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11FA6F-50B5-48F6-A41F-C40F3DA5CFEA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F8EEF-4553-4E0F-BA1F-AC619FCBA8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318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7882" y="373487"/>
            <a:ext cx="608602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LO: To learn the why the Skeleton is important</a:t>
            </a:r>
          </a:p>
          <a:p>
            <a:endParaRPr lang="en-GB" dirty="0"/>
          </a:p>
          <a:p>
            <a:r>
              <a:rPr lang="en-GB" dirty="0" smtClean="0"/>
              <a:t>*Play ‘The Skeleton Dance’ song on Youtube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881" y="1700011"/>
            <a:ext cx="5782615" cy="4660383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838682" y="218941"/>
            <a:ext cx="5151549" cy="614145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r>
              <a:rPr lang="en-GB" b="1" u="sng" dirty="0" smtClean="0">
                <a:solidFill>
                  <a:schemeClr val="tx1"/>
                </a:solidFill>
              </a:rPr>
              <a:t>Task:</a:t>
            </a:r>
          </a:p>
          <a:p>
            <a:endParaRPr lang="en-GB" dirty="0" smtClean="0">
              <a:solidFill>
                <a:schemeClr val="tx1"/>
              </a:solidFill>
            </a:endParaRPr>
          </a:p>
          <a:p>
            <a:pPr marL="342900" indent="-342900"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To list where we have bones in our body</a:t>
            </a:r>
          </a:p>
          <a:p>
            <a:pPr marL="342900" indent="-342900"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To guess how many bones we have in our body</a:t>
            </a:r>
          </a:p>
          <a:p>
            <a:pPr marL="342900" indent="-342900">
              <a:buAutoNum type="arabicPeriod"/>
            </a:pPr>
            <a:r>
              <a:rPr lang="en-GB" dirty="0" smtClean="0">
                <a:solidFill>
                  <a:schemeClr val="tx1"/>
                </a:solidFill>
              </a:rPr>
              <a:t> To guess where in our body we have the most amount of bones</a:t>
            </a:r>
          </a:p>
          <a:p>
            <a:pPr marL="342900" indent="-342900">
              <a:buAutoNum type="arabicPeriod"/>
            </a:pPr>
            <a:endParaRPr lang="en-GB" dirty="0">
              <a:solidFill>
                <a:schemeClr val="tx1"/>
              </a:solidFill>
            </a:endParaRPr>
          </a:p>
          <a:p>
            <a:r>
              <a:rPr lang="en-GB" dirty="0" smtClean="0">
                <a:solidFill>
                  <a:schemeClr val="tx1"/>
                </a:solidFill>
              </a:rPr>
              <a:t>Extension: To self asses your work by using the internet to research the answers </a:t>
            </a: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 smtClean="0">
              <a:solidFill>
                <a:schemeClr val="tx1"/>
              </a:solidFill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7780" y="397476"/>
            <a:ext cx="2833351" cy="2953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1979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70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Regents Primary</dc:creator>
  <cp:lastModifiedBy>Regents Primary</cp:lastModifiedBy>
  <cp:revision>2</cp:revision>
  <dcterms:created xsi:type="dcterms:W3CDTF">2020-04-23T13:54:50Z</dcterms:created>
  <dcterms:modified xsi:type="dcterms:W3CDTF">2020-04-23T13:57:42Z</dcterms:modified>
</cp:coreProperties>
</file>