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1" r:id="rId14"/>
    <p:sldId id="299" r:id="rId15"/>
    <p:sldId id="312" r:id="rId16"/>
    <p:sldId id="306" r:id="rId17"/>
    <p:sldId id="313" r:id="rId18"/>
    <p:sldId id="301" r:id="rId19"/>
    <p:sldId id="304" r:id="rId20"/>
    <p:sldId id="307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6" d="100"/>
          <a:sy n="116" d="100"/>
        </p:scale>
        <p:origin x="840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9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9518918F-C68E-456E-B775-46BB8637BBFA}"/>
    <pc:docChg chg="custSel modSld">
      <pc:chgData name="James Clegg" userId="c6df1435-7a36-4b38-be4d-16e68e91152f" providerId="ADAL" clId="{9518918F-C68E-456E-B775-46BB8637BBFA}" dt="2020-10-13T14:48:03.625" v="9"/>
      <pc:docMkLst>
        <pc:docMk/>
      </pc:docMkLst>
      <pc:sldChg chg="modTransition">
        <pc:chgData name="James Clegg" userId="c6df1435-7a36-4b38-be4d-16e68e91152f" providerId="ADAL" clId="{9518918F-C68E-456E-B775-46BB8637BBFA}" dt="2020-10-13T14:48:03.625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9518918F-C68E-456E-B775-46BB8637BBFA}" dt="2020-10-13T14:48:03.625" v="9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9518918F-C68E-456E-B775-46BB8637BBFA}" dt="2020-10-13T14:48:03.625" v="9"/>
        <pc:sldMkLst>
          <pc:docMk/>
          <pc:sldMk cId="4128357408" sldId="298"/>
        </pc:sldMkLst>
        <pc:picChg chg="del">
          <ac:chgData name="James Clegg" userId="c6df1435-7a36-4b38-be4d-16e68e91152f" providerId="ADAL" clId="{9518918F-C68E-456E-B775-46BB8637BBFA}" dt="2020-10-13T14:47:34.983" v="0" actId="478"/>
          <ac:picMkLst>
            <pc:docMk/>
            <pc:sldMk cId="4128357408" sldId="298"/>
            <ac:picMk id="16" creationId="{00000000-0000-0000-0000-000000000000}"/>
          </ac:picMkLst>
        </pc:picChg>
      </pc:sldChg>
      <pc:sldChg chg="modTransition">
        <pc:chgData name="James Clegg" userId="c6df1435-7a36-4b38-be4d-16e68e91152f" providerId="ADAL" clId="{9518918F-C68E-456E-B775-46BB8637BBFA}" dt="2020-10-13T14:48:03.625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9518918F-C68E-456E-B775-46BB8637BBFA}" dt="2020-10-13T14:48:03.625" v="9"/>
        <pc:sldMkLst>
          <pc:docMk/>
          <pc:sldMk cId="3782242679" sldId="301"/>
        </pc:sldMkLst>
        <pc:picChg chg="del">
          <ac:chgData name="James Clegg" userId="c6df1435-7a36-4b38-be4d-16e68e91152f" providerId="ADAL" clId="{9518918F-C68E-456E-B775-46BB8637BBFA}" dt="2020-10-13T14:47:48.423" v="5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18918F-C68E-456E-B775-46BB8637BBFA}" dt="2020-10-13T14:48:03.625" v="9"/>
        <pc:sldMkLst>
          <pc:docMk/>
          <pc:sldMk cId="3195527484" sldId="304"/>
        </pc:sldMkLst>
        <pc:picChg chg="del">
          <ac:chgData name="James Clegg" userId="c6df1435-7a36-4b38-be4d-16e68e91152f" providerId="ADAL" clId="{9518918F-C68E-456E-B775-46BB8637BBFA}" dt="2020-10-13T14:47:51.100" v="6" actId="478"/>
          <ac:picMkLst>
            <pc:docMk/>
            <pc:sldMk cId="3195527484" sldId="304"/>
            <ac:picMk id="3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18918F-C68E-456E-B775-46BB8637BBFA}" dt="2020-10-13T14:48:03.625" v="9"/>
        <pc:sldMkLst>
          <pc:docMk/>
          <pc:sldMk cId="1793065095" sldId="306"/>
        </pc:sldMkLst>
        <pc:picChg chg="del">
          <ac:chgData name="James Clegg" userId="c6df1435-7a36-4b38-be4d-16e68e91152f" providerId="ADAL" clId="{9518918F-C68E-456E-B775-46BB8637BBFA}" dt="2020-10-13T14:47:42.715" v="3" actId="478"/>
          <ac:picMkLst>
            <pc:docMk/>
            <pc:sldMk cId="1793065095" sldId="306"/>
            <ac:picMk id="2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18918F-C68E-456E-B775-46BB8637BBFA}" dt="2020-10-13T14:48:03.625" v="9"/>
        <pc:sldMkLst>
          <pc:docMk/>
          <pc:sldMk cId="3482969237" sldId="307"/>
        </pc:sldMkLst>
        <pc:picChg chg="del">
          <ac:chgData name="James Clegg" userId="c6df1435-7a36-4b38-be4d-16e68e91152f" providerId="ADAL" clId="{9518918F-C68E-456E-B775-46BB8637BBFA}" dt="2020-10-13T14:47:53.925" v="7" actId="478"/>
          <ac:picMkLst>
            <pc:docMk/>
            <pc:sldMk cId="3482969237" sldId="307"/>
            <ac:picMk id="3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18918F-C68E-456E-B775-46BB8637BBFA}" dt="2020-10-13T14:48:03.625" v="9"/>
        <pc:sldMkLst>
          <pc:docMk/>
          <pc:sldMk cId="1923779299" sldId="308"/>
        </pc:sldMkLst>
        <pc:picChg chg="del">
          <ac:chgData name="James Clegg" userId="c6df1435-7a36-4b38-be4d-16e68e91152f" providerId="ADAL" clId="{9518918F-C68E-456E-B775-46BB8637BBFA}" dt="2020-10-13T14:47:56.466" v="8" actId="478"/>
          <ac:picMkLst>
            <pc:docMk/>
            <pc:sldMk cId="1923779299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18918F-C68E-456E-B775-46BB8637BBFA}" dt="2020-10-13T14:48:03.625" v="9"/>
        <pc:sldMkLst>
          <pc:docMk/>
          <pc:sldMk cId="383652273" sldId="311"/>
        </pc:sldMkLst>
        <pc:picChg chg="del">
          <ac:chgData name="James Clegg" userId="c6df1435-7a36-4b38-be4d-16e68e91152f" providerId="ADAL" clId="{9518918F-C68E-456E-B775-46BB8637BBFA}" dt="2020-10-13T14:47:37.633" v="1" actId="478"/>
          <ac:picMkLst>
            <pc:docMk/>
            <pc:sldMk cId="383652273" sldId="31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18918F-C68E-456E-B775-46BB8637BBFA}" dt="2020-10-13T14:48:03.625" v="9"/>
        <pc:sldMkLst>
          <pc:docMk/>
          <pc:sldMk cId="1175608964" sldId="312"/>
        </pc:sldMkLst>
        <pc:picChg chg="del">
          <ac:chgData name="James Clegg" userId="c6df1435-7a36-4b38-be4d-16e68e91152f" providerId="ADAL" clId="{9518918F-C68E-456E-B775-46BB8637BBFA}" dt="2020-10-13T14:47:40.497" v="2" actId="478"/>
          <ac:picMkLst>
            <pc:docMk/>
            <pc:sldMk cId="1175608964" sldId="312"/>
            <ac:picMk id="3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518918F-C68E-456E-B775-46BB8637BBFA}" dt="2020-10-13T14:48:03.625" v="9"/>
        <pc:sldMkLst>
          <pc:docMk/>
          <pc:sldMk cId="4244047261" sldId="313"/>
        </pc:sldMkLst>
        <pc:picChg chg="del">
          <ac:chgData name="James Clegg" userId="c6df1435-7a36-4b38-be4d-16e68e91152f" providerId="ADAL" clId="{9518918F-C68E-456E-B775-46BB8637BBFA}" dt="2020-10-13T14:47:45.631" v="4" actId="478"/>
          <ac:picMkLst>
            <pc:docMk/>
            <pc:sldMk cId="4244047261" sldId="313"/>
            <ac:picMk id="7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13/10/2020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13/10/2020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1.png"/><Relationship Id="rId4" Type="http://schemas.openxmlformats.org/officeDocument/2006/relationships/image" Target="../media/image14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.jpg"/><Relationship Id="rId5" Type="http://schemas.openxmlformats.org/officeDocument/2006/relationships/image" Target="../media/image22.png"/><Relationship Id="rId10" Type="http://schemas.openxmlformats.org/officeDocument/2006/relationships/image" Target="../media/image26.png"/><Relationship Id="rId4" Type="http://schemas.openxmlformats.org/officeDocument/2006/relationships/image" Target="../media/image19.png"/><Relationship Id="rId9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511188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This is a number bond to ___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                 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One more than five is __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 counters?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Which is correct?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17107" y="4567740"/>
            <a:ext cx="1443834" cy="144539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899897" y="458805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99898" y="544420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87639" y="50504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46583" y="4489174"/>
            <a:ext cx="1443834" cy="144539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245803" y="538296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7765" y="455870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049938" y="495026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4452" y="2811747"/>
            <a:ext cx="1871872" cy="823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This is a number bond to ___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                 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One more than five is __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How many counters?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Which is correct?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540521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17107" y="4567740"/>
            <a:ext cx="1443834" cy="144539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899897" y="458805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99898" y="544420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87639" y="50504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46583" y="4489174"/>
            <a:ext cx="1443834" cy="144539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245803" y="538296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7765" y="455870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049938" y="495026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4452" y="2811747"/>
            <a:ext cx="1871872" cy="82347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979345" y="15972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37978" y="294402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Cross 17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168256" y="4749198"/>
            <a:ext cx="1092006" cy="1073910"/>
          </a:xfrm>
          <a:prstGeom prst="plus">
            <a:avLst>
              <a:gd name="adj" fmla="val 3882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348843" y="5004865"/>
            <a:ext cx="506487" cy="948504"/>
          </a:xfrm>
          <a:prstGeom prst="corner">
            <a:avLst>
              <a:gd name="adj1" fmla="val 41337"/>
              <a:gd name="adj2" fmla="val 39879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652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6" grpId="0"/>
      <p:bldP spid="17" grpId="0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90940" y="135060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Part – Whole models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13876" y="2403818"/>
            <a:ext cx="2321871" cy="232437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51113" y="5445893"/>
            <a:ext cx="1325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62148" y="5450436"/>
            <a:ext cx="1325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Whole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61446" y="2402565"/>
            <a:ext cx="2321871" cy="23243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38320" y="2327737"/>
            <a:ext cx="2321871" cy="232437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336209" y="4056330"/>
            <a:ext cx="1325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Whole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04108" y="3259093"/>
            <a:ext cx="1325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Whole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8645" y="3333921"/>
            <a:ext cx="1325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Whole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01815" y="2642614"/>
            <a:ext cx="1325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30773" y="2561485"/>
            <a:ext cx="1325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74811" y="4022769"/>
            <a:ext cx="1325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34107" y="3941640"/>
            <a:ext cx="1325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18797" y="2678179"/>
            <a:ext cx="1325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67480" y="2643390"/>
            <a:ext cx="1325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427652" y="3918003"/>
            <a:ext cx="587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405540" y="2616623"/>
            <a:ext cx="587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17571" y="3214685"/>
            <a:ext cx="587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757" y="3994774"/>
            <a:ext cx="587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739464" y="2488309"/>
            <a:ext cx="587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70449" y="3162017"/>
            <a:ext cx="587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5608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187" y="1220848"/>
            <a:ext cx="4106602" cy="41110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60" y="3595203"/>
            <a:ext cx="582790" cy="8233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962" y="1242128"/>
            <a:ext cx="582790" cy="8233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450" y="4159272"/>
            <a:ext cx="582790" cy="8233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204" y="4243170"/>
            <a:ext cx="582790" cy="8233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586" y="1231488"/>
            <a:ext cx="582790" cy="82333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7376" y="1795557"/>
            <a:ext cx="582790" cy="8233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130" y="1879455"/>
            <a:ext cx="582790" cy="8233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546" y="2187779"/>
            <a:ext cx="582790" cy="8233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624" y="3560132"/>
            <a:ext cx="582790" cy="82333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0208" y="4505783"/>
            <a:ext cx="582790" cy="82333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290940" y="55475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Finding a part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01582" y="1653797"/>
            <a:ext cx="3911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whole is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04446" y="5345416"/>
            <a:ext cx="3911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 is a part.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31128" y="5345416"/>
            <a:ext cx="3911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 is a part.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692984" y="1608179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7692984" y="1653797"/>
            <a:ext cx="500040" cy="53398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1360199" y="5350736"/>
            <a:ext cx="50943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360199" y="5404858"/>
            <a:ext cx="500040" cy="533982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5325922" y="5369079"/>
            <a:ext cx="50943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340012" y="5404858"/>
            <a:ext cx="500040" cy="533982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" grpId="0" animBg="1"/>
      <p:bldP spid="20" grpId="0"/>
      <p:bldP spid="21" grpId="0" animBg="1"/>
      <p:bldP spid="22" grpId="0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73" y="1526477"/>
            <a:ext cx="4106602" cy="411103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-956470" y="38524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Finding a part</a:t>
            </a:r>
          </a:p>
        </p:txBody>
      </p:sp>
      <p:sp>
        <p:nvSpPr>
          <p:cNvPr id="16" name="Oval 15"/>
          <p:cNvSpPr/>
          <p:nvPr/>
        </p:nvSpPr>
        <p:spPr>
          <a:xfrm>
            <a:off x="2263178" y="1693934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551574" y="214847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033294" y="2382478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2947024" y="1746345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456122" y="2657413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996574" y="2203545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1329441" y="4872613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896019" y="4418745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3721627" y="4337172"/>
            <a:ext cx="5878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5" name="Oval 24"/>
          <p:cNvSpPr/>
          <p:nvPr/>
        </p:nvSpPr>
        <p:spPr>
          <a:xfrm>
            <a:off x="1910800" y="4517559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363487" y="4223261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3374786" y="4600097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4051262" y="4404613"/>
            <a:ext cx="468000" cy="46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2551574" y="948353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740834" y="4255302"/>
                <a:ext cx="598293" cy="6764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0834" y="4255302"/>
                <a:ext cx="598293" cy="67648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ounded Rectangle 36"/>
          <p:cNvSpPr/>
          <p:nvPr/>
        </p:nvSpPr>
        <p:spPr>
          <a:xfrm>
            <a:off x="5272297" y="4418745"/>
            <a:ext cx="2698361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317264" y="4360601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324435" y="4332997"/>
            <a:ext cx="587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6765131" y="4266457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5131" y="4266457"/>
                <a:ext cx="598293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7293879" y="4372437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246857" y="4360952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0CC66D6-C4CA-457C-84D0-569A46CCF4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706589"/>
              </p:ext>
            </p:extLst>
          </p:nvPr>
        </p:nvGraphicFramePr>
        <p:xfrm>
          <a:off x="3824360" y="2048391"/>
          <a:ext cx="4413409" cy="5847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1219">
                  <a:extLst>
                    <a:ext uri="{9D8B030D-6E8A-4147-A177-3AD203B41FA5}">
                      <a16:colId xmlns:a16="http://schemas.microsoft.com/office/drawing/2014/main" val="401435628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1265515747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631846553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690045830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2215898875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4027822248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2022700079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874611910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3791531153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4270610746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2179191528"/>
                    </a:ext>
                  </a:extLst>
                </a:gridCol>
              </a:tblGrid>
              <a:tr h="584775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29568027"/>
                  </a:ext>
                </a:extLst>
              </a:tr>
            </a:tbl>
          </a:graphicData>
        </a:graphic>
      </p:graphicFrame>
      <p:sp>
        <p:nvSpPr>
          <p:cNvPr id="5" name="Oval 4">
            <a:extLst>
              <a:ext uri="{FF2B5EF4-FFF2-40B4-BE49-F238E27FC236}">
                <a16:creationId xmlns:a16="http://schemas.microsoft.com/office/drawing/2014/main" id="{2540B845-3F95-4A22-91AF-4AFB09E1B281}"/>
              </a:ext>
            </a:extLst>
          </p:cNvPr>
          <p:cNvSpPr/>
          <p:nvPr/>
        </p:nvSpPr>
        <p:spPr>
          <a:xfrm>
            <a:off x="5425946" y="2135810"/>
            <a:ext cx="419102" cy="39348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Left Bracket 5">
            <a:extLst>
              <a:ext uri="{FF2B5EF4-FFF2-40B4-BE49-F238E27FC236}">
                <a16:creationId xmlns:a16="http://schemas.microsoft.com/office/drawing/2014/main" id="{132225B9-A936-47E6-9A0A-7F529E278264}"/>
              </a:ext>
            </a:extLst>
          </p:cNvPr>
          <p:cNvSpPr/>
          <p:nvPr/>
        </p:nvSpPr>
        <p:spPr>
          <a:xfrm rot="5400000">
            <a:off x="5663974" y="1665457"/>
            <a:ext cx="288063" cy="34502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Left Bracket 2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5400000">
            <a:off x="6068459" y="1663803"/>
            <a:ext cx="288063" cy="34502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62DEA84-7B18-4048-85AC-1FD18B4F7D43}"/>
              </a:ext>
            </a:extLst>
          </p:cNvPr>
          <p:cNvCxnSpPr/>
          <p:nvPr/>
        </p:nvCxnSpPr>
        <p:spPr>
          <a:xfrm>
            <a:off x="6308639" y="2523617"/>
            <a:ext cx="23539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244047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0.12031 -0.32245 " pathEditMode="relative" rAng="0" ptsTypes="AA">
                                      <p:cBhvr>
                                        <p:cTn id="114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7" y="-16134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0.09792 -0.36898 " pathEditMode="relative" rAng="0" ptsTypes="AA">
                                      <p:cBhvr>
                                        <p:cTn id="116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96" y="-18449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07031 -0.34537 " pathEditMode="relative" rAng="0" ptsTypes="AA">
                                      <p:cBhvr>
                                        <p:cTn id="11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7" y="-17269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0.12431 -0.32291 " pathEditMode="relative" rAng="0" ptsTypes="AA">
                                      <p:cBhvr>
                                        <p:cTn id="120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15" y="-16157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11111E-6 L -0.03715 -0.32338 " pathEditMode="relative" rAng="0" ptsTypes="AA">
                                      <p:cBhvr>
                                        <p:cTn id="122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" y="-16181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12049 -0.38773 " pathEditMode="relative" rAng="0" ptsTypes="AA">
                                      <p:cBhvr>
                                        <p:cTn id="124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24" y="-1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"/>
                            </p:stCondLst>
                            <p:childTnLst>
                              <p:par>
                                <p:cTn id="126" presetID="42" presetClass="path" presetSubtype="0" accel="50000" decel="50000" fill="hold" grpId="2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12031 -0.32245 L -5.63785E-18 3.7037E-6 " pathEditMode="relative" rAng="0" ptsTypes="AA">
                                      <p:cBhvr>
                                        <p:cTn id="12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37" y="16088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42" presetClass="path" presetSubtype="0" accel="50000" decel="5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09792 -0.36898 L -3.05556E-6 4.07407E-6 " pathEditMode="relative" rAng="0" ptsTypes="AA">
                                      <p:cBhvr>
                                        <p:cTn id="129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18495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42" presetClass="path" presetSubtype="0" accel="50000" decel="5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07031 -0.34537 L 2.77778E-7 4.81481E-6 " pathEditMode="relative" rAng="0" ptsTypes="AA">
                                      <p:cBhvr>
                                        <p:cTn id="131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94" y="17199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12431 -0.32291 L 4.72222E-6 4.07407E-6 " pathEditMode="relative" rAng="0" ptsTypes="AA">
                                      <p:cBhvr>
                                        <p:cTn id="133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67" y="16157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42" presetClass="path" presetSubtype="0" accel="50000" decel="5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15 -0.32338 L 2.77778E-6 7.40741E-7 " pathEditMode="relative" rAng="0" ptsTypes="AA">
                                      <p:cBhvr>
                                        <p:cTn id="135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3" y="16065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42" presetClass="path" presetSubtype="0" accel="50000" decel="5000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12049 -0.38773 L 3.61111E-6 -3.33333E-6 " pathEditMode="relative" rAng="0" ptsTypes="AA">
                                      <p:cBhvr>
                                        <p:cTn id="137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24" y="1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35" grpId="0"/>
      <p:bldP spid="36" grpId="0"/>
      <p:bldP spid="37" grpId="0" animBg="1"/>
      <p:bldP spid="38" grpId="0"/>
      <p:bldP spid="39" grpId="0"/>
      <p:bldP spid="39" grpId="1"/>
      <p:bldP spid="40" grpId="0"/>
      <p:bldP spid="41" grpId="0"/>
      <p:bldP spid="42" grpId="0"/>
      <p:bldP spid="5" grpId="0" animBg="1"/>
      <p:bldP spid="6" grpId="0" animBg="1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1724">
            <a:off x="1043169" y="930547"/>
            <a:ext cx="2724150" cy="30575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926" y="1611911"/>
            <a:ext cx="1135916" cy="10909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884" y="1980897"/>
            <a:ext cx="1135916" cy="10909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480" y="1802247"/>
            <a:ext cx="1135916" cy="109097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7225" y="-578605"/>
            <a:ext cx="5953843" cy="55432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95743" y="366775"/>
            <a:ext cx="42216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Finding a part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6386" y="4030206"/>
            <a:ext cx="7392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8 pieces of fruit in the basket.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41989" y="4712281"/>
            <a:ext cx="6754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latin typeface="Comic Sans MS" panose="030F0702030302020204" pitchFamily="66" charset="0"/>
              </a:rPr>
              <a:t> are apples.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26386" y="5395526"/>
            <a:ext cx="6754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are bananas?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333624" y="2050002"/>
                <a:ext cx="598293" cy="6764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3624" y="2050002"/>
                <a:ext cx="598293" cy="67648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ounded Rectangle 14"/>
          <p:cNvSpPr/>
          <p:nvPr/>
        </p:nvSpPr>
        <p:spPr>
          <a:xfrm>
            <a:off x="4865087" y="2213445"/>
            <a:ext cx="2698361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10054" y="2155301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17225" y="2127697"/>
            <a:ext cx="587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357921" y="2061157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7921" y="2061157"/>
                <a:ext cx="598293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6886669" y="2167137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839647" y="2155652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31952" y="5372590"/>
            <a:ext cx="509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4D0171EB-0237-46CD-B61B-D8735A8CD8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690236"/>
              </p:ext>
            </p:extLst>
          </p:nvPr>
        </p:nvGraphicFramePr>
        <p:xfrm>
          <a:off x="3833275" y="3103195"/>
          <a:ext cx="4413409" cy="5847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1219">
                  <a:extLst>
                    <a:ext uri="{9D8B030D-6E8A-4147-A177-3AD203B41FA5}">
                      <a16:colId xmlns:a16="http://schemas.microsoft.com/office/drawing/2014/main" val="401435628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1265515747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631846553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690045830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2215898875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4027822248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2022700079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874611910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3791531153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4270610746"/>
                    </a:ext>
                  </a:extLst>
                </a:gridCol>
                <a:gridCol w="401219">
                  <a:extLst>
                    <a:ext uri="{9D8B030D-6E8A-4147-A177-3AD203B41FA5}">
                      <a16:colId xmlns:a16="http://schemas.microsoft.com/office/drawing/2014/main" val="2179191528"/>
                    </a:ext>
                  </a:extLst>
                </a:gridCol>
              </a:tblGrid>
              <a:tr h="584775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29568027"/>
                  </a:ext>
                </a:extLst>
              </a:tr>
            </a:tbl>
          </a:graphicData>
        </a:graphic>
      </p:graphicFrame>
      <p:sp>
        <p:nvSpPr>
          <p:cNvPr id="24" name="Oval 23">
            <a:extLst>
              <a:ext uri="{FF2B5EF4-FFF2-40B4-BE49-F238E27FC236}">
                <a16:creationId xmlns:a16="http://schemas.microsoft.com/office/drawing/2014/main" id="{2E834CF7-5EEF-4859-AD5D-509577456C8D}"/>
              </a:ext>
            </a:extLst>
          </p:cNvPr>
          <p:cNvSpPr/>
          <p:nvPr/>
        </p:nvSpPr>
        <p:spPr>
          <a:xfrm>
            <a:off x="5027985" y="3194871"/>
            <a:ext cx="419102" cy="39348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eft Bracket 24">
            <a:extLst>
              <a:ext uri="{FF2B5EF4-FFF2-40B4-BE49-F238E27FC236}">
                <a16:creationId xmlns:a16="http://schemas.microsoft.com/office/drawing/2014/main" id="{E4D2A045-DD2D-45CA-BEDF-06FD2D378EFC}"/>
              </a:ext>
            </a:extLst>
          </p:cNvPr>
          <p:cNvSpPr/>
          <p:nvPr/>
        </p:nvSpPr>
        <p:spPr>
          <a:xfrm rot="5400000">
            <a:off x="5245363" y="2761166"/>
            <a:ext cx="288063" cy="34502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Left Bracket 25">
            <a:extLst>
              <a:ext uri="{FF2B5EF4-FFF2-40B4-BE49-F238E27FC236}">
                <a16:creationId xmlns:a16="http://schemas.microsoft.com/office/drawing/2014/main" id="{F92C6445-F500-4E6C-8A87-78F720B26C05}"/>
              </a:ext>
            </a:extLst>
          </p:cNvPr>
          <p:cNvSpPr/>
          <p:nvPr/>
        </p:nvSpPr>
        <p:spPr>
          <a:xfrm rot="5400000">
            <a:off x="5649848" y="2759512"/>
            <a:ext cx="288063" cy="34502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1C591D4E-36F1-4963-AD85-A91657C39ECD}"/>
              </a:ext>
            </a:extLst>
          </p:cNvPr>
          <p:cNvCxnSpPr/>
          <p:nvPr/>
        </p:nvCxnSpPr>
        <p:spPr>
          <a:xfrm>
            <a:off x="7133970" y="3573076"/>
            <a:ext cx="235391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Left Bracket 27">
            <a:extLst>
              <a:ext uri="{FF2B5EF4-FFF2-40B4-BE49-F238E27FC236}">
                <a16:creationId xmlns:a16="http://schemas.microsoft.com/office/drawing/2014/main" id="{79FEBB0B-C8BE-4A9C-B90F-AA582B2083D5}"/>
              </a:ext>
            </a:extLst>
          </p:cNvPr>
          <p:cNvSpPr/>
          <p:nvPr/>
        </p:nvSpPr>
        <p:spPr>
          <a:xfrm rot="5400000">
            <a:off x="6055892" y="2753432"/>
            <a:ext cx="288063" cy="34502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Left Bracket 28">
            <a:extLst>
              <a:ext uri="{FF2B5EF4-FFF2-40B4-BE49-F238E27FC236}">
                <a16:creationId xmlns:a16="http://schemas.microsoft.com/office/drawing/2014/main" id="{36D9CA86-D4D4-4D40-9EFC-1ADF534AC750}"/>
              </a:ext>
            </a:extLst>
          </p:cNvPr>
          <p:cNvSpPr/>
          <p:nvPr/>
        </p:nvSpPr>
        <p:spPr>
          <a:xfrm rot="5400000">
            <a:off x="6460377" y="2751778"/>
            <a:ext cx="288063" cy="34502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Left Bracket 29">
            <a:extLst>
              <a:ext uri="{FF2B5EF4-FFF2-40B4-BE49-F238E27FC236}">
                <a16:creationId xmlns:a16="http://schemas.microsoft.com/office/drawing/2014/main" id="{B7CF4A65-B14D-4FF8-8720-A23790254C47}"/>
              </a:ext>
            </a:extLst>
          </p:cNvPr>
          <p:cNvSpPr/>
          <p:nvPr/>
        </p:nvSpPr>
        <p:spPr>
          <a:xfrm rot="5400000">
            <a:off x="6879375" y="2755325"/>
            <a:ext cx="288063" cy="34502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-0.12431 0.38171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5" y="19074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96296E-6 L -0.07413 0.35555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15" y="17778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-0.09982 0.40926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2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 animBg="1"/>
      <p:bldP spid="16" grpId="0"/>
      <p:bldP spid="17" grpId="0"/>
      <p:bldP spid="17" grpId="1"/>
      <p:bldP spid="18" grpId="0"/>
      <p:bldP spid="19" grpId="0"/>
      <p:bldP spid="20" grpId="0"/>
      <p:bldP spid="21" grpId="0"/>
      <p:bldP spid="24" grpId="0" animBg="1"/>
      <p:bldP spid="25" grpId="0" animBg="1"/>
      <p:bldP spid="26" grpId="0" animBg="1"/>
      <p:bldP spid="28" grpId="0" animBg="1"/>
      <p:bldP spid="29" grpId="0" animBg="1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572" y="494571"/>
            <a:ext cx="3314700" cy="30861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018" y="1327952"/>
            <a:ext cx="1266674" cy="1445079"/>
          </a:xfrm>
          <a:prstGeom prst="rect">
            <a:avLst/>
          </a:prstGeom>
        </p:spPr>
      </p:pic>
      <p:cxnSp>
        <p:nvCxnSpPr>
          <p:cNvPr id="14" name="Elbow Connector 13"/>
          <p:cNvCxnSpPr/>
          <p:nvPr/>
        </p:nvCxnSpPr>
        <p:spPr>
          <a:xfrm rot="16200000" flipH="1">
            <a:off x="2598339" y="1855636"/>
            <a:ext cx="301621" cy="130411"/>
          </a:xfrm>
          <a:prstGeom prst="bentConnector3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36" y="159647"/>
            <a:ext cx="2569802" cy="326122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926386" y="3845965"/>
            <a:ext cx="6754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George bought 10 eggs.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41989" y="4528040"/>
            <a:ext cx="6754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3200" dirty="0">
                <a:latin typeface="Comic Sans MS" panose="030F0702030302020204" pitchFamily="66" charset="0"/>
              </a:rPr>
              <a:t> are cracked.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26386" y="5211285"/>
            <a:ext cx="67545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are not cracked?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977386" y="5180506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714542" y="2571734"/>
                <a:ext cx="598293" cy="6764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4542" y="2571734"/>
                <a:ext cx="598293" cy="67648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ounded Rectangle 21"/>
          <p:cNvSpPr/>
          <p:nvPr/>
        </p:nvSpPr>
        <p:spPr>
          <a:xfrm>
            <a:off x="4246005" y="2735177"/>
            <a:ext cx="2698361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290972" y="2677033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298143" y="2649429"/>
            <a:ext cx="587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738839" y="2582889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8839" y="2582889"/>
                <a:ext cx="598293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6200352" y="2688869"/>
            <a:ext cx="7543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220565" y="2677384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635" y="1327952"/>
            <a:ext cx="1266674" cy="1445079"/>
          </a:xfrm>
          <a:prstGeom prst="rect">
            <a:avLst/>
          </a:prstGeom>
        </p:spPr>
      </p:pic>
      <p:cxnSp>
        <p:nvCxnSpPr>
          <p:cNvPr id="30" name="Elbow Connector 29"/>
          <p:cNvCxnSpPr/>
          <p:nvPr/>
        </p:nvCxnSpPr>
        <p:spPr>
          <a:xfrm rot="16200000" flipH="1">
            <a:off x="3178374" y="1863014"/>
            <a:ext cx="301621" cy="130411"/>
          </a:xfrm>
          <a:prstGeom prst="bentConnector3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252" y="1327952"/>
            <a:ext cx="1266674" cy="1445079"/>
          </a:xfrm>
          <a:prstGeom prst="rect">
            <a:avLst/>
          </a:prstGeom>
        </p:spPr>
      </p:pic>
      <p:cxnSp>
        <p:nvCxnSpPr>
          <p:cNvPr id="33" name="Elbow Connector 32"/>
          <p:cNvCxnSpPr/>
          <p:nvPr/>
        </p:nvCxnSpPr>
        <p:spPr>
          <a:xfrm rot="16200000" flipH="1">
            <a:off x="3787919" y="1812572"/>
            <a:ext cx="301621" cy="130411"/>
          </a:xfrm>
          <a:prstGeom prst="bentConnector3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0869" y="1327952"/>
            <a:ext cx="1266674" cy="1445079"/>
          </a:xfrm>
          <a:prstGeom prst="rect">
            <a:avLst/>
          </a:prstGeom>
        </p:spPr>
      </p:pic>
      <p:cxnSp>
        <p:nvCxnSpPr>
          <p:cNvPr id="36" name="Elbow Connector 35"/>
          <p:cNvCxnSpPr/>
          <p:nvPr/>
        </p:nvCxnSpPr>
        <p:spPr>
          <a:xfrm rot="16200000" flipH="1">
            <a:off x="4355984" y="1812573"/>
            <a:ext cx="301621" cy="130411"/>
          </a:xfrm>
          <a:prstGeom prst="bentConnector3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8">
            <a:extLst>
              <a:ext uri="{FF2B5EF4-FFF2-40B4-BE49-F238E27FC236}">
                <a16:creationId xmlns:a16="http://schemas.microsoft.com/office/drawing/2014/main" id="{0EB04978-FE4A-49C9-B137-484E49783D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7337" y="1327952"/>
            <a:ext cx="1266674" cy="144507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0D2AFED4-ADD6-4A2F-8592-6077EF8A86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3954" y="1327952"/>
            <a:ext cx="1266674" cy="144507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E5C2C8D7-81E7-447B-A0DF-FC872A03C6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103" y="1327952"/>
            <a:ext cx="1266674" cy="144507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F9D957F2-EE1C-4A40-B8DD-6BC04B2E280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486" y="1327952"/>
            <a:ext cx="1266674" cy="144507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5791571-B9DE-492A-AAAF-26C5B04667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569" y="1327952"/>
            <a:ext cx="1266674" cy="144507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0294416B-3C33-4B45-88A1-593763D10E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720" y="1327952"/>
            <a:ext cx="1266674" cy="144507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18" grpId="0"/>
      <p:bldP spid="19" grpId="0"/>
      <p:bldP spid="20" grpId="0"/>
      <p:bldP spid="21" grpId="0"/>
      <p:bldP spid="22" grpId="0" animBg="1"/>
      <p:bldP spid="23" grpId="0"/>
      <p:bldP spid="24" grpId="0"/>
      <p:bldP spid="24" grpId="1"/>
      <p:bldP spid="25" grpId="0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12.8|18.9|15.8|1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3|6.3|2.6|4.4|4.8|5.2|2.6|4.8|2.7|5.4|2.3|3.7|3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6.3|2.5|6.3|13.9|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|1.1|1.1|1.1|1.1|1.1|1.5|10.5|1|1|1.3|1.3|22.1|7.8|4.9|7.5|1.7|6.4|6.9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5.2|6.7|13.6|16.8|5|3.5|10.1|1.2|1.3|1.3|1.3|3.8|3.7|0.8|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2.4|4|7.1|22.4|11.2|12.4|0.6|7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060675C-740F-4FEB-9D4E-926C7744640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www.w3.org/XML/1998/namespace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4383</TotalTime>
  <Words>242</Words>
  <Application>Microsoft Office PowerPoint</Application>
  <PresentationFormat>On-screen Show (4:3)</PresentationFormat>
  <Paragraphs>117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223</cp:revision>
  <dcterms:created xsi:type="dcterms:W3CDTF">2019-07-05T11:02:13Z</dcterms:created>
  <dcterms:modified xsi:type="dcterms:W3CDTF">2020-10-13T14:48:13Z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