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762"/>
  </p:normalViewPr>
  <p:slideViewPr>
    <p:cSldViewPr snapToGrid="0" snapToObjects="1">
      <p:cViewPr varScale="1">
        <p:scale>
          <a:sx n="103" d="100"/>
          <a:sy n="103" d="100"/>
        </p:scale>
        <p:origin x="496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9/8/20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C21F46-6AF0-0243-955D-C4AA81876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921B72-1BED-2246-9D7D-C9D431B0D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F7CB963-8433-0D48-8F88-BA720D133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668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21</cp:revision>
  <dcterms:created xsi:type="dcterms:W3CDTF">2019-07-05T11:02:13Z</dcterms:created>
  <dcterms:modified xsi:type="dcterms:W3CDTF">2020-09-08T16:50:33Z</dcterms:modified>
</cp:coreProperties>
</file>