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18"/>
  </p:handoutMasterIdLst>
  <p:sldIdLst>
    <p:sldId id="256" r:id="rId5"/>
    <p:sldId id="257" r:id="rId6"/>
    <p:sldId id="258" r:id="rId7"/>
    <p:sldId id="260" r:id="rId8"/>
    <p:sldId id="261" r:id="rId9"/>
    <p:sldId id="272" r:id="rId10"/>
    <p:sldId id="263" r:id="rId11"/>
    <p:sldId id="262" r:id="rId12"/>
    <p:sldId id="268" r:id="rId13"/>
    <p:sldId id="269" r:id="rId14"/>
    <p:sldId id="270" r:id="rId15"/>
    <p:sldId id="273" r:id="rId16"/>
    <p:sldId id="271" r:id="rId17"/>
  </p:sldIdLst>
  <p:sldSz cx="12192000" cy="6858000"/>
  <p:notesSz cx="10018713" cy="68881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41442" cy="345604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74952" y="1"/>
            <a:ext cx="4341442" cy="345604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E1E1F57E-34E3-4711-A95B-E5FE0865687E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42560"/>
            <a:ext cx="4341442" cy="345603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74952" y="6542560"/>
            <a:ext cx="4341442" cy="345603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AD6C19BA-BFDC-4961-B167-D2E9FEC3A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1114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218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262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237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893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962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431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120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301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400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042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830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03BBD-6DC4-41A2-A61B-DB0B9B586D8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0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2034" y="718457"/>
            <a:ext cx="11207931" cy="47089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500" dirty="0" smtClean="0">
                <a:latin typeface="Maiandra GD" panose="020E0502030308020204" pitchFamily="34" charset="0"/>
              </a:rPr>
              <a:t>Year 2</a:t>
            </a:r>
          </a:p>
          <a:p>
            <a:pPr algn="ctr"/>
            <a:endParaRPr lang="en-GB" sz="7500" dirty="0">
              <a:latin typeface="Maiandra GD" panose="020E0502030308020204" pitchFamily="34" charset="0"/>
            </a:endParaRPr>
          </a:p>
          <a:p>
            <a:pPr algn="ctr"/>
            <a:r>
              <a:rPr lang="en-GB" sz="7500" dirty="0" smtClean="0">
                <a:latin typeface="Maiandra GD" panose="020E0502030308020204" pitchFamily="34" charset="0"/>
              </a:rPr>
              <a:t>Curriculum Workshop</a:t>
            </a:r>
          </a:p>
          <a:p>
            <a:pPr algn="ctr"/>
            <a:endParaRPr lang="en-GB" sz="7500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99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7" y="457199"/>
            <a:ext cx="10946673" cy="59093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Maiandra GD" panose="020E0502030308020204" pitchFamily="34" charset="0"/>
              </a:rPr>
              <a:t>School starts at 8.40am.</a:t>
            </a:r>
          </a:p>
          <a:p>
            <a:endParaRPr lang="en-GB" sz="4000" dirty="0" smtClean="0">
              <a:latin typeface="Maiandra GD" panose="020E0502030308020204" pitchFamily="34" charset="0"/>
            </a:endParaRPr>
          </a:p>
          <a:p>
            <a:r>
              <a:rPr lang="en-GB" sz="4000" dirty="0" smtClean="0">
                <a:latin typeface="Maiandra GD" panose="020E0502030308020204" pitchFamily="34" charset="0"/>
              </a:rPr>
              <a:t>Please ensure children arrive on time.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sz="3000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  </a:t>
            </a:r>
            <a:r>
              <a:rPr lang="en-GB" sz="3000" dirty="0" smtClean="0">
                <a:latin typeface="Maiandra GD" panose="020E0502030308020204" pitchFamily="34" charset="0"/>
                <a:ea typeface="Malgun Gothic" panose="020B0503020000020004" pitchFamily="34" charset="-127"/>
              </a:rPr>
              <a:t>Children need to be in full school</a:t>
            </a:r>
          </a:p>
          <a:p>
            <a:r>
              <a:rPr lang="en-GB" sz="3000" dirty="0" smtClean="0">
                <a:latin typeface="Maiandra GD" panose="020E0502030308020204" pitchFamily="34" charset="0"/>
                <a:ea typeface="Malgun Gothic" panose="020B0503020000020004" pitchFamily="34" charset="-127"/>
              </a:rPr>
              <a:t>  uniform.</a:t>
            </a:r>
          </a:p>
          <a:p>
            <a:endParaRPr lang="en-GB" sz="3000" dirty="0">
              <a:latin typeface="Maiandra GD" panose="020E0502030308020204" pitchFamily="34" charset="0"/>
              <a:ea typeface="Malgun Gothic" panose="020B0503020000020004" pitchFamily="34" charset="-127"/>
            </a:endParaRPr>
          </a:p>
          <a:p>
            <a:r>
              <a:rPr lang="en-GB" sz="3000" dirty="0" smtClean="0">
                <a:latin typeface="Maiandra GD" panose="020E0502030308020204" pitchFamily="34" charset="0"/>
                <a:ea typeface="Malgun Gothic" panose="020B0503020000020004" pitchFamily="34" charset="-127"/>
              </a:rPr>
              <a:t> bottle green jumper / cardigan, </a:t>
            </a:r>
          </a:p>
          <a:p>
            <a:r>
              <a:rPr lang="en-GB" sz="3000" dirty="0" smtClean="0">
                <a:latin typeface="Maiandra GD" panose="020E0502030308020204" pitchFamily="34" charset="0"/>
                <a:ea typeface="Malgun Gothic" panose="020B0503020000020004" pitchFamily="34" charset="-127"/>
              </a:rPr>
              <a:t> white polo shirt, grey trousers, black trousers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2534" y="2761398"/>
            <a:ext cx="4327466" cy="2725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554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609397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6000" b="1" u="sng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PE</a:t>
            </a:r>
            <a:r>
              <a:rPr lang="en-GB" sz="6000" dirty="0" smtClean="0">
                <a:latin typeface="Maiandra GD" panose="020E0502030308020204" pitchFamily="34" charset="0"/>
              </a:rPr>
              <a:t> is on Tuesdays. </a:t>
            </a:r>
          </a:p>
          <a:p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6000" dirty="0">
              <a:latin typeface="Maiandra GD" panose="020E0502030308020204" pitchFamily="34" charset="0"/>
            </a:endParaRPr>
          </a:p>
          <a:p>
            <a:endParaRPr lang="en-GB" sz="6000" dirty="0" smtClean="0">
              <a:latin typeface="Maiandra GD" panose="020E0502030308020204" pitchFamily="34" charset="0"/>
            </a:endParaRPr>
          </a:p>
          <a:p>
            <a:pPr algn="just"/>
            <a:endParaRPr lang="en-GB" sz="6000" dirty="0" smtClean="0">
              <a:latin typeface="Maiandra GD" panose="020E0502030308020204" pitchFamily="34" charset="0"/>
            </a:endParaRPr>
          </a:p>
          <a:p>
            <a:pPr algn="r"/>
            <a:r>
              <a:rPr lang="en-GB" sz="6000" dirty="0" smtClean="0">
                <a:latin typeface="Maiandra GD" panose="020E0502030308020204" pitchFamily="34" charset="0"/>
              </a:rPr>
              <a:t>Forest School is on Tuesdays.</a:t>
            </a:r>
            <a:endParaRPr lang="en-GB" sz="6000" dirty="0">
              <a:latin typeface="Maiandra GD" panose="020E0502030308020204" pitchFamily="34" charset="0"/>
            </a:endParaRPr>
          </a:p>
          <a:p>
            <a:endParaRPr lang="en-GB" sz="3000" dirty="0">
              <a:latin typeface="Maiandra GD" panose="020E0502030308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8027" y="540884"/>
            <a:ext cx="4313229" cy="33518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275" y="2579495"/>
            <a:ext cx="2251029" cy="2284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659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2034" y="346165"/>
            <a:ext cx="11207931" cy="62478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Reading:</a:t>
            </a:r>
          </a:p>
          <a:p>
            <a:endParaRPr lang="en-GB" sz="4000" dirty="0">
              <a:latin typeface="Maiandra GD" panose="020E0502030308020204" pitchFamily="34" charset="0"/>
            </a:endParaRPr>
          </a:p>
          <a:p>
            <a:r>
              <a:rPr lang="en-GB" sz="4000" dirty="0" smtClean="0">
                <a:latin typeface="Maiandra GD" panose="020E0502030308020204" pitchFamily="34" charset="0"/>
              </a:rPr>
              <a:t>Children visit the school library every week.</a:t>
            </a:r>
          </a:p>
          <a:p>
            <a:endParaRPr lang="en-GB" sz="4000" dirty="0">
              <a:latin typeface="Maiandra GD" panose="020E0502030308020204" pitchFamily="34" charset="0"/>
            </a:endParaRPr>
          </a:p>
          <a:p>
            <a:r>
              <a:rPr lang="en-GB" sz="4000" dirty="0" smtClean="0">
                <a:latin typeface="Maiandra GD" panose="020E0502030308020204" pitchFamily="34" charset="0"/>
              </a:rPr>
              <a:t>They also have the opportunity to choose a passport book weekly. </a:t>
            </a:r>
          </a:p>
          <a:p>
            <a:endParaRPr lang="en-GB" sz="4000" dirty="0" smtClean="0">
              <a:latin typeface="Maiandra GD" panose="020E0502030308020204" pitchFamily="34" charset="0"/>
            </a:endParaRPr>
          </a:p>
          <a:p>
            <a:r>
              <a:rPr lang="en-GB" sz="4000" dirty="0" smtClean="0">
                <a:latin typeface="Maiandra GD" panose="020E0502030308020204" pitchFamily="34" charset="0"/>
              </a:rPr>
              <a:t>Every Wednesday they will be given a reading book which needs to be returned by </a:t>
            </a:r>
            <a:r>
              <a:rPr lang="en-GB" sz="4000" b="1" u="sng" dirty="0" smtClean="0">
                <a:latin typeface="Maiandra GD" panose="020E0502030308020204" pitchFamily="34" charset="0"/>
              </a:rPr>
              <a:t>Monday.</a:t>
            </a:r>
          </a:p>
          <a:p>
            <a:r>
              <a:rPr lang="en-GB" sz="4000" dirty="0" smtClean="0">
                <a:latin typeface="Maiandra GD" panose="020E0502030308020204" pitchFamily="34" charset="0"/>
              </a:rPr>
              <a:t>Lost or damaged books will be charged £5 for.</a:t>
            </a:r>
            <a:endParaRPr lang="en-GB" sz="4000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79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609397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Maiandra GD" panose="020E0502030308020204" pitchFamily="34" charset="0"/>
              </a:rPr>
              <a:t>Encourage children to read at home everyday.</a:t>
            </a:r>
          </a:p>
          <a:p>
            <a:endParaRPr lang="en-GB" sz="3000" dirty="0">
              <a:latin typeface="Maiandra GD" panose="020E0502030308020204" pitchFamily="34" charset="0"/>
            </a:endParaRPr>
          </a:p>
          <a:p>
            <a:r>
              <a:rPr lang="en-GB" sz="3000" dirty="0" smtClean="0">
                <a:latin typeface="Maiandra GD" panose="020E0502030308020204" pitchFamily="34" charset="0"/>
              </a:rPr>
              <a:t>Their reading journal needs to be filled in and returned to the teacher </a:t>
            </a:r>
            <a:r>
              <a:rPr lang="en-GB" sz="3000" b="1" dirty="0" smtClean="0">
                <a:latin typeface="Maiandra GD" panose="020E0502030308020204" pitchFamily="34" charset="0"/>
              </a:rPr>
              <a:t>Wednesday.</a:t>
            </a:r>
          </a:p>
          <a:p>
            <a:endParaRPr lang="en-GB" dirty="0"/>
          </a:p>
          <a:p>
            <a:r>
              <a:rPr lang="en-GB" dirty="0" smtClean="0"/>
              <a:t> 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Content Placeholder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7236" y="2727703"/>
            <a:ext cx="3995002" cy="29839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104" y="2093838"/>
            <a:ext cx="5692290" cy="425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84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2034" y="300445"/>
            <a:ext cx="11207931" cy="54784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Spellings:</a:t>
            </a:r>
          </a:p>
          <a:p>
            <a:endParaRPr lang="en-GB" sz="4000" b="1" u="sng" dirty="0">
              <a:solidFill>
                <a:srgbClr val="7030A0"/>
              </a:solidFill>
              <a:latin typeface="Maiandra GD" panose="020E0502030308020204" pitchFamily="34" charset="0"/>
            </a:endParaRPr>
          </a:p>
          <a:p>
            <a:r>
              <a:rPr lang="en-GB" sz="4500" dirty="0">
                <a:latin typeface="Maiandra GD" panose="020E0502030308020204" pitchFamily="34" charset="0"/>
              </a:rPr>
              <a:t>ALL year 2 children must be able to read and spell the Y2 common exception words.</a:t>
            </a:r>
          </a:p>
          <a:p>
            <a:endParaRPr lang="en-GB" sz="4500" b="1" u="sng" dirty="0" smtClean="0">
              <a:solidFill>
                <a:srgbClr val="7030A0"/>
              </a:solidFill>
              <a:latin typeface="Maiandra GD" panose="020E0502030308020204" pitchFamily="34" charset="0"/>
            </a:endParaRPr>
          </a:p>
          <a:p>
            <a:r>
              <a:rPr lang="en-GB" sz="4500" dirty="0" smtClean="0">
                <a:latin typeface="Maiandra GD" panose="020E0502030308020204" pitchFamily="34" charset="0"/>
              </a:rPr>
              <a:t>These will be sent home with you today, please spend some time reading and practise spelling these.</a:t>
            </a:r>
            <a:endParaRPr lang="en-GB" sz="4500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79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58323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Homework</a:t>
            </a:r>
            <a:r>
              <a:rPr lang="en-GB" sz="4000" dirty="0" smtClean="0">
                <a:latin typeface="Maiandra GD" panose="020E0502030308020204" pitchFamily="34" charset="0"/>
              </a:rPr>
              <a:t> </a:t>
            </a:r>
          </a:p>
          <a:p>
            <a:r>
              <a:rPr lang="en-GB" sz="3500" dirty="0">
                <a:latin typeface="Maiandra GD" panose="020E0502030308020204" pitchFamily="34" charset="0"/>
              </a:rPr>
              <a:t>Given out on </a:t>
            </a:r>
            <a:r>
              <a:rPr lang="en-GB" sz="3500" dirty="0" smtClean="0">
                <a:latin typeface="Maiandra GD" panose="020E0502030308020204" pitchFamily="34" charset="0"/>
              </a:rPr>
              <a:t>Friday and it needs </a:t>
            </a:r>
            <a:r>
              <a:rPr lang="en-GB" sz="3500" dirty="0">
                <a:latin typeface="Maiandra GD" panose="020E0502030308020204" pitchFamily="34" charset="0"/>
              </a:rPr>
              <a:t>to be returned </a:t>
            </a:r>
            <a:r>
              <a:rPr lang="en-GB" sz="3500" dirty="0" smtClean="0">
                <a:latin typeface="Maiandra GD" panose="020E0502030308020204" pitchFamily="34" charset="0"/>
              </a:rPr>
              <a:t>by</a:t>
            </a:r>
          </a:p>
          <a:p>
            <a:r>
              <a:rPr lang="en-GB" sz="3500" b="1" dirty="0" smtClean="0">
                <a:latin typeface="Maiandra GD" panose="020E0502030308020204" pitchFamily="34" charset="0"/>
              </a:rPr>
              <a:t>Monday</a:t>
            </a:r>
            <a:endParaRPr lang="en-GB" sz="3500" b="1" dirty="0">
              <a:latin typeface="Maiandra GD" panose="020E0502030308020204" pitchFamily="34" charset="0"/>
            </a:endParaRPr>
          </a:p>
          <a:p>
            <a:endParaRPr lang="en-GB" sz="3500" dirty="0" smtClean="0">
              <a:latin typeface="Maiandra GD" panose="020E0502030308020204" pitchFamily="34" charset="0"/>
            </a:endParaRPr>
          </a:p>
          <a:p>
            <a:r>
              <a:rPr lang="en-GB" sz="3500" dirty="0" smtClean="0">
                <a:latin typeface="Maiandra GD" panose="020E0502030308020204" pitchFamily="34" charset="0"/>
              </a:rPr>
              <a:t>Children </a:t>
            </a:r>
            <a:r>
              <a:rPr lang="en-GB" sz="3500" dirty="0">
                <a:latin typeface="Maiandra GD" panose="020E0502030308020204" pitchFamily="34" charset="0"/>
              </a:rPr>
              <a:t>will bring home the following </a:t>
            </a:r>
            <a:r>
              <a:rPr lang="en-GB" sz="3500" dirty="0" smtClean="0">
                <a:latin typeface="Maiandra GD" panose="020E0502030308020204" pitchFamily="34" charset="0"/>
              </a:rPr>
              <a:t>homework</a:t>
            </a:r>
            <a:r>
              <a:rPr lang="en-GB" sz="3500" dirty="0">
                <a:latin typeface="Maiandra GD" panose="020E0502030308020204" pitchFamily="34" charset="0"/>
              </a:rPr>
              <a:t>:</a:t>
            </a:r>
          </a:p>
          <a:p>
            <a:pPr lvl="1"/>
            <a:r>
              <a:rPr lang="en-GB" sz="3500" dirty="0">
                <a:latin typeface="Maiandra GD" panose="020E0502030308020204" pitchFamily="34" charset="0"/>
              </a:rPr>
              <a:t>Phonics </a:t>
            </a:r>
          </a:p>
          <a:p>
            <a:pPr lvl="1"/>
            <a:r>
              <a:rPr lang="en-GB" sz="3500" dirty="0">
                <a:latin typeface="Maiandra GD" panose="020E0502030308020204" pitchFamily="34" charset="0"/>
              </a:rPr>
              <a:t>English</a:t>
            </a:r>
          </a:p>
          <a:p>
            <a:pPr lvl="1"/>
            <a:r>
              <a:rPr lang="en-GB" sz="3500" dirty="0">
                <a:latin typeface="Maiandra GD" panose="020E0502030308020204" pitchFamily="34" charset="0"/>
              </a:rPr>
              <a:t>Maths</a:t>
            </a:r>
          </a:p>
          <a:p>
            <a:pPr lvl="1"/>
            <a:r>
              <a:rPr lang="en-GB" sz="3500" dirty="0" err="1">
                <a:latin typeface="Maiandra GD" panose="020E0502030308020204" pitchFamily="34" charset="0"/>
              </a:rPr>
              <a:t>TTRockstars</a:t>
            </a:r>
            <a:endParaRPr lang="en-GB" sz="3500" dirty="0">
              <a:latin typeface="Maiandra GD" panose="020E0502030308020204" pitchFamily="34" charset="0"/>
            </a:endParaRPr>
          </a:p>
          <a:p>
            <a:r>
              <a:rPr lang="en-GB" sz="3500" dirty="0" smtClean="0">
                <a:latin typeface="Maiandra GD" panose="020E0502030308020204" pitchFamily="34" charset="0"/>
              </a:rPr>
              <a:t>   Sometimes homework may be based on other topics.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146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2131" y="214658"/>
            <a:ext cx="6387737" cy="642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50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618630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						</a:t>
            </a:r>
          </a:p>
          <a:p>
            <a:endParaRPr lang="en-GB" dirty="0"/>
          </a:p>
          <a:p>
            <a:r>
              <a:rPr lang="en-GB" dirty="0" smtClean="0"/>
              <a:t>                                                                                                </a:t>
            </a:r>
            <a:r>
              <a:rPr lang="en-GB" sz="3000" dirty="0" smtClean="0">
                <a:latin typeface="Maiandra GD" panose="020E0502030308020204" pitchFamily="34" charset="0"/>
              </a:rPr>
              <a:t>By the end of Y2, children need to 						    be confident with the 2, 5,        </a:t>
            </a:r>
          </a:p>
          <a:p>
            <a:r>
              <a:rPr lang="en-GB" sz="3000" dirty="0" smtClean="0">
                <a:latin typeface="Maiandra GD" panose="020E0502030308020204" pitchFamily="34" charset="0"/>
              </a:rPr>
              <a:t>                                             and 10 times tables.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504008"/>
            <a:ext cx="4437602" cy="44990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1105" y="2612571"/>
            <a:ext cx="6629662" cy="362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513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59093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                                                                                                                </a:t>
            </a:r>
            <a:endParaRPr lang="en-GB" sz="3000" dirty="0" smtClean="0">
              <a:latin typeface="Maiandra GD" panose="020E0502030308020204" pitchFamily="34" charset="0"/>
            </a:endParaRPr>
          </a:p>
          <a:p>
            <a:endParaRPr lang="en-GB" sz="3000" dirty="0">
              <a:latin typeface="Maiandra GD" panose="020E0502030308020204" pitchFamily="34" charset="0"/>
            </a:endParaRPr>
          </a:p>
          <a:p>
            <a:r>
              <a:rPr lang="en-GB" sz="3000" dirty="0" smtClean="0">
                <a:latin typeface="Maiandra GD" panose="020E0502030308020204" pitchFamily="34" charset="0"/>
              </a:rPr>
              <a:t>							Individual log in details are                                     </a:t>
            </a:r>
          </a:p>
          <a:p>
            <a:r>
              <a:rPr lang="en-GB" sz="3000" dirty="0" smtClean="0">
                <a:latin typeface="Maiandra GD" panose="020E0502030308020204" pitchFamily="34" charset="0"/>
              </a:rPr>
              <a:t>							stuck into the front cover 								of the reading journals</a:t>
            </a:r>
            <a:endParaRPr lang="en-GB" sz="3000" dirty="0">
              <a:latin typeface="Maiandra GD" panose="020E0502030308020204" pitchFamily="34" charset="0"/>
            </a:endParaRPr>
          </a:p>
          <a:p>
            <a:r>
              <a:rPr lang="en-GB" sz="3000" dirty="0" smtClean="0">
                <a:latin typeface="Maiandra GD" panose="020E0502030308020204" pitchFamily="34" charset="0"/>
              </a:rPr>
              <a:t>							</a:t>
            </a:r>
            <a:endParaRPr lang="en-GB" sz="3000" dirty="0">
              <a:latin typeface="Maiandra GD" panose="020E0502030308020204" pitchFamily="34" charset="0"/>
            </a:endParaRPr>
          </a:p>
          <a:p>
            <a:r>
              <a:rPr lang="en-GB" sz="3000" dirty="0" smtClean="0">
                <a:latin typeface="Maiandra GD" panose="020E0502030308020204" pitchFamily="34" charset="0"/>
              </a:rPr>
              <a:t>							Keep these safe. Only the								child who the log in </a:t>
            </a:r>
          </a:p>
          <a:p>
            <a:r>
              <a:rPr lang="en-GB" sz="3000" dirty="0">
                <a:latin typeface="Maiandra GD" panose="020E0502030308020204" pitchFamily="34" charset="0"/>
              </a:rPr>
              <a:t>	</a:t>
            </a:r>
            <a:r>
              <a:rPr lang="en-GB" sz="3000" dirty="0" smtClean="0">
                <a:latin typeface="Maiandra GD" panose="020E0502030308020204" pitchFamily="34" charset="0"/>
              </a:rPr>
              <a:t>						details belong to should use 							them.</a:t>
            </a:r>
          </a:p>
          <a:p>
            <a:endParaRPr lang="en-GB" sz="3000" dirty="0" smtClean="0">
              <a:latin typeface="Maiandra GD" panose="020E0502030308020204" pitchFamily="34" charset="0"/>
            </a:endParaRPr>
          </a:p>
          <a:p>
            <a:r>
              <a:rPr lang="en-GB" sz="3000" dirty="0" smtClean="0">
                <a:latin typeface="Maiandra GD" panose="020E0502030308020204" pitchFamily="34" charset="0"/>
              </a:rPr>
              <a:t>							We will let you know as and when you need to start using them.</a:t>
            </a:r>
            <a:endParaRPr lang="en-GB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806" y="539251"/>
            <a:ext cx="5129287" cy="426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682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64171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500" b="1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Topics we are learning about this term:</a:t>
            </a:r>
            <a:endParaRPr lang="en-GB" sz="25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History </a:t>
            </a:r>
            <a:r>
              <a:rPr lang="en-GB" sz="2300" dirty="0" smtClean="0">
                <a:latin typeface="Maiandra GD" panose="020E0502030308020204" pitchFamily="34" charset="0"/>
              </a:rPr>
              <a:t>– Significant People				</a:t>
            </a:r>
          </a:p>
          <a:p>
            <a:endParaRPr lang="en-GB" sz="23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Geography</a:t>
            </a:r>
            <a:r>
              <a:rPr lang="en-GB" sz="2300" dirty="0" smtClean="0">
                <a:latin typeface="Maiandra GD" panose="020E0502030308020204" pitchFamily="34" charset="0"/>
              </a:rPr>
              <a:t> – Jamaica</a:t>
            </a:r>
          </a:p>
          <a:p>
            <a:endParaRPr lang="en-GB" sz="23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Art</a:t>
            </a:r>
            <a:r>
              <a:rPr lang="en-GB" sz="2300" dirty="0" smtClean="0">
                <a:latin typeface="Maiandra GD" panose="020E0502030308020204" pitchFamily="34" charset="0"/>
              </a:rPr>
              <a:t> -  Colour</a:t>
            </a:r>
          </a:p>
          <a:p>
            <a:endParaRPr lang="en-GB" sz="23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DT</a:t>
            </a:r>
            <a:r>
              <a:rPr lang="en-GB" sz="2300" dirty="0" smtClean="0">
                <a:latin typeface="Maiandra GD" panose="020E0502030308020204" pitchFamily="34" charset="0"/>
              </a:rPr>
              <a:t> – Food</a:t>
            </a:r>
          </a:p>
          <a:p>
            <a:endParaRPr lang="en-GB" sz="23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RE</a:t>
            </a:r>
            <a:r>
              <a:rPr lang="en-GB" sz="2300" dirty="0" smtClean="0">
                <a:latin typeface="Maiandra GD" panose="020E0502030308020204" pitchFamily="34" charset="0"/>
              </a:rPr>
              <a:t> – Living by Rules, Being Temperate, Exercise self discipline and Cultivate Serene     	Contentment</a:t>
            </a:r>
          </a:p>
          <a:p>
            <a:endParaRPr lang="en-GB" sz="23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PSHE</a:t>
            </a:r>
            <a:r>
              <a:rPr lang="en-GB" sz="2300" dirty="0" smtClean="0">
                <a:latin typeface="Maiandra GD" panose="020E0502030308020204" pitchFamily="34" charset="0"/>
              </a:rPr>
              <a:t> – Rights Respecting, Class Charters, Anti Bullying</a:t>
            </a:r>
          </a:p>
          <a:p>
            <a:endParaRPr lang="en-GB" sz="2300" dirty="0" smtClean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Science</a:t>
            </a:r>
            <a:r>
              <a:rPr lang="en-GB" sz="2300" dirty="0" smtClean="0">
                <a:latin typeface="Maiandra GD" panose="020E0502030308020204" pitchFamily="34" charset="0"/>
              </a:rPr>
              <a:t> – Animals including Human</a:t>
            </a:r>
          </a:p>
          <a:p>
            <a:endParaRPr lang="en-GB" sz="23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Music</a:t>
            </a:r>
            <a:r>
              <a:rPr lang="en-GB" sz="2300" dirty="0" smtClean="0">
                <a:latin typeface="Maiandra GD" panose="020E0502030308020204" pitchFamily="34" charset="0"/>
              </a:rPr>
              <a:t> – If we all belong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0008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2034" y="1767006"/>
            <a:ext cx="11207931" cy="33239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Thank you for coming!</a:t>
            </a:r>
            <a:endParaRPr lang="en-GB" sz="9600" dirty="0" smtClean="0">
              <a:latin typeface="Maiandra GD" panose="020E0502030308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13194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62478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GB" sz="10000" dirty="0">
              <a:latin typeface="Maiandra GD" panose="020E0502030308020204" pitchFamily="34" charset="0"/>
            </a:endParaRPr>
          </a:p>
          <a:p>
            <a:pPr algn="ctr"/>
            <a:r>
              <a:rPr lang="en-GB" sz="10000" b="1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Any questions?</a:t>
            </a:r>
          </a:p>
          <a:p>
            <a:endParaRPr lang="en-GB" sz="10000" dirty="0" smtClean="0">
              <a:latin typeface="Maiandra GD" panose="020E0502030308020204" pitchFamily="34" charset="0"/>
            </a:endParaRPr>
          </a:p>
          <a:p>
            <a:endParaRPr lang="en-GB" sz="10000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925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f14900d-4dff-43dc-8520-fed5a4b22777" xsi:nil="true"/>
    <lcf76f155ced4ddcb4097134ff3c332f xmlns="badcd789-efba-44b6-8dc3-82e6a71f6c9b">
      <Terms xmlns="http://schemas.microsoft.com/office/infopath/2007/PartnerControls"/>
    </lcf76f155ced4ddcb4097134ff3c332f>
    <SharedWithUsers xmlns="a1e73041-0a65-4455-9fa0-f722178cddb9">
      <UserInfo>
        <DisplayName>P Vara</DisplayName>
        <AccountId>68</AccountId>
        <AccountType/>
      </UserInfo>
      <UserInfo>
        <DisplayName>V Higby</DisplayName>
        <AccountId>72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5254678DFEBC43BBAC028E67A0ABD6" ma:contentTypeVersion="17" ma:contentTypeDescription="Create a new document." ma:contentTypeScope="" ma:versionID="6dad1c83798d8ff0e5df4464e944bee5">
  <xsd:schema xmlns:xsd="http://www.w3.org/2001/XMLSchema" xmlns:xs="http://www.w3.org/2001/XMLSchema" xmlns:p="http://schemas.microsoft.com/office/2006/metadata/properties" xmlns:ns2="badcd789-efba-44b6-8dc3-82e6a71f6c9b" xmlns:ns3="a1e73041-0a65-4455-9fa0-f722178cddb9" xmlns:ns4="ef14900d-4dff-43dc-8520-fed5a4b22777" targetNamespace="http://schemas.microsoft.com/office/2006/metadata/properties" ma:root="true" ma:fieldsID="137cd6a10e396805cd2f693ac65d8ad1" ns2:_="" ns3:_="" ns4:_="">
    <xsd:import namespace="badcd789-efba-44b6-8dc3-82e6a71f6c9b"/>
    <xsd:import namespace="a1e73041-0a65-4455-9fa0-f722178cddb9"/>
    <xsd:import namespace="ef14900d-4dff-43dc-8520-fed5a4b227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dcd789-efba-44b6-8dc3-82e6a71f6c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b361235-48f8-4de7-8a1c-71bb8990c7e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e73041-0a65-4455-9fa0-f722178cddb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14900d-4dff-43dc-8520-fed5a4b22777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6002986e-b007-4dbb-b6b2-e6d3b052b8b2}" ma:internalName="TaxCatchAll" ma:showField="CatchAllData" ma:web="ef14900d-4dff-43dc-8520-fed5a4b2277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30A8A6-B4E8-44C9-B32A-C646886372E8}">
  <ds:schemaRefs>
    <ds:schemaRef ds:uri="a1e73041-0a65-4455-9fa0-f722178cddb9"/>
    <ds:schemaRef ds:uri="http://schemas.microsoft.com/office/infopath/2007/PartnerControls"/>
    <ds:schemaRef ds:uri="ef14900d-4dff-43dc-8520-fed5a4b22777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www.w3.org/XML/1998/namespace"/>
    <ds:schemaRef ds:uri="http://schemas.openxmlformats.org/package/2006/metadata/core-properties"/>
    <ds:schemaRef ds:uri="badcd789-efba-44b6-8dc3-82e6a71f6c9b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C3F111D-5275-4E7C-B7CD-9766D2AC31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adcd789-efba-44b6-8dc3-82e6a71f6c9b"/>
    <ds:schemaRef ds:uri="a1e73041-0a65-4455-9fa0-f722178cddb9"/>
    <ds:schemaRef ds:uri="ef14900d-4dff-43dc-8520-fed5a4b227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05A1DC3-4530-4E43-AE25-D040153C2BA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423</Words>
  <Application>Microsoft Office PowerPoint</Application>
  <PresentationFormat>Widescreen</PresentationFormat>
  <Paragraphs>106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Malgun Gothic</vt:lpstr>
      <vt:lpstr>Arial</vt:lpstr>
      <vt:lpstr>Calibri</vt:lpstr>
      <vt:lpstr>Calibri Light</vt:lpstr>
      <vt:lpstr>Maiandra GD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Hemraj</dc:creator>
  <cp:lastModifiedBy>Meena Hemraj</cp:lastModifiedBy>
  <cp:revision>31</cp:revision>
  <cp:lastPrinted>2024-09-19T15:41:54Z</cp:lastPrinted>
  <dcterms:created xsi:type="dcterms:W3CDTF">2023-09-23T15:01:22Z</dcterms:created>
  <dcterms:modified xsi:type="dcterms:W3CDTF">2024-09-19T15:45:36Z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0x010100525254678DFEBC43BBAC028E67A0ABD6</vt:lpwstr>
  </property>
</Properties>
</file>