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0" r:id="rId3"/>
    <p:sldId id="256" r:id="rId4"/>
    <p:sldId id="257" r:id="rId5"/>
    <p:sldId id="258" r:id="rId6"/>
    <p:sldId id="264" r:id="rId7"/>
    <p:sldId id="261" r:id="rId8"/>
    <p:sldId id="271" r:id="rId9"/>
    <p:sldId id="274" r:id="rId10"/>
    <p:sldId id="275" r:id="rId11"/>
    <p:sldId id="27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DCE2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7DD07-4AE4-4483-BCB1-F3DC18788A8E}" type="datetimeFigureOut">
              <a:rPr lang="en-US" smtClean="0"/>
              <a:pPr/>
              <a:t>5/15/2020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895E-33AC-47BB-ABD5-74E7AA00BF2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7DD07-4AE4-4483-BCB1-F3DC18788A8E}" type="datetimeFigureOut">
              <a:rPr lang="en-US" smtClean="0"/>
              <a:pPr/>
              <a:t>5/15/2020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895E-33AC-47BB-ABD5-74E7AA00BF2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7DD07-4AE4-4483-BCB1-F3DC18788A8E}" type="datetimeFigureOut">
              <a:rPr lang="en-US" smtClean="0"/>
              <a:pPr/>
              <a:t>5/15/2020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895E-33AC-47BB-ABD5-74E7AA00BF2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7DD07-4AE4-4483-BCB1-F3DC18788A8E}" type="datetimeFigureOut">
              <a:rPr lang="en-US" smtClean="0"/>
              <a:pPr/>
              <a:t>5/15/2020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895E-33AC-47BB-ABD5-74E7AA00BF2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7DD07-4AE4-4483-BCB1-F3DC18788A8E}" type="datetimeFigureOut">
              <a:rPr lang="en-US" smtClean="0"/>
              <a:pPr/>
              <a:t>5/15/2020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895E-33AC-47BB-ABD5-74E7AA00BF2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7DD07-4AE4-4483-BCB1-F3DC18788A8E}" type="datetimeFigureOut">
              <a:rPr lang="en-US" smtClean="0"/>
              <a:pPr/>
              <a:t>5/15/2020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895E-33AC-47BB-ABD5-74E7AA00BF2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7DD07-4AE4-4483-BCB1-F3DC18788A8E}" type="datetimeFigureOut">
              <a:rPr lang="en-US" smtClean="0"/>
              <a:pPr/>
              <a:t>5/15/2020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895E-33AC-47BB-ABD5-74E7AA00BF2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7DD07-4AE4-4483-BCB1-F3DC18788A8E}" type="datetimeFigureOut">
              <a:rPr lang="en-US" smtClean="0"/>
              <a:pPr/>
              <a:t>5/15/2020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895E-33AC-47BB-ABD5-74E7AA00BF2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7DD07-4AE4-4483-BCB1-F3DC18788A8E}" type="datetimeFigureOut">
              <a:rPr lang="en-US" smtClean="0"/>
              <a:pPr/>
              <a:t>5/15/2020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895E-33AC-47BB-ABD5-74E7AA00BF2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7DD07-4AE4-4483-BCB1-F3DC18788A8E}" type="datetimeFigureOut">
              <a:rPr lang="en-US" smtClean="0"/>
              <a:pPr/>
              <a:t>5/15/2020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895E-33AC-47BB-ABD5-74E7AA00BF2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7DD07-4AE4-4483-BCB1-F3DC18788A8E}" type="datetimeFigureOut">
              <a:rPr lang="en-US" smtClean="0"/>
              <a:pPr/>
              <a:t>5/15/2020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F895E-33AC-47BB-ABD5-74E7AA00BF2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7DD07-4AE4-4483-BCB1-F3DC18788A8E}" type="datetimeFigureOut">
              <a:rPr lang="en-US" smtClean="0"/>
              <a:pPr/>
              <a:t>5/15/2020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2F895E-33AC-47BB-ABD5-74E7AA00BF2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7290" y="285728"/>
            <a:ext cx="5857916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L.O To find out about life in Anglo-Saxon times by looking at </a:t>
            </a:r>
            <a:r>
              <a:rPr lang="en-US" sz="4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artefacts</a:t>
            </a:r>
            <a:endParaRPr lang="en-US" sz="4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5602" name="Picture 2" descr="http://www.thebritishmuseum.ac.uk/images/k101101_l.jpg"/>
          <p:cNvPicPr>
            <a:picLocks noChangeAspect="1" noChangeArrowheads="1"/>
          </p:cNvPicPr>
          <p:nvPr/>
        </p:nvPicPr>
        <p:blipFill>
          <a:blip r:embed="rId2" cstate="print"/>
          <a:srcRect l="22500" t="17500" r="17499" b="21250"/>
          <a:stretch>
            <a:fillRect/>
          </a:stretch>
        </p:blipFill>
        <p:spPr bwMode="auto">
          <a:xfrm>
            <a:off x="2571736" y="2357430"/>
            <a:ext cx="3429024" cy="3500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reflex.lth.se/culture/annelov/Documents/images/An%20archaeologist%20at%20wor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85728"/>
            <a:ext cx="6572296" cy="493519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142976" y="5500702"/>
            <a:ext cx="68301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C00000"/>
                </a:solidFill>
              </a:rPr>
              <a:t>Can you guess what this person’s job is?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www.athens.net/~bconnor/Minutemysteries/wilfel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428736"/>
            <a:ext cx="4357718" cy="468821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857356" y="357166"/>
            <a:ext cx="48731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rgbClr val="C00000"/>
                </a:solidFill>
              </a:rPr>
              <a:t>An archaeologist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214290"/>
            <a:ext cx="84610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rgbClr val="C00000"/>
                </a:solidFill>
              </a:rPr>
              <a:t>When an archaeologist finds something </a:t>
            </a:r>
          </a:p>
          <a:p>
            <a:r>
              <a:rPr lang="en-GB" sz="3600" dirty="0">
                <a:solidFill>
                  <a:srgbClr val="C00000"/>
                </a:solidFill>
              </a:rPr>
              <a:t>from the past , do you know what we call it?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28926" y="5715016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C00000"/>
                </a:solidFill>
                <a:latin typeface="Algerian" pitchFamily="82" charset="0"/>
              </a:rPr>
              <a:t>An artefact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628800"/>
            <a:ext cx="4857328" cy="3873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285728"/>
            <a:ext cx="83653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rgbClr val="C00000"/>
                </a:solidFill>
              </a:rPr>
              <a:t>What can an artefact tell us about the past?</a:t>
            </a:r>
          </a:p>
        </p:txBody>
      </p:sp>
      <p:pic>
        <p:nvPicPr>
          <p:cNvPr id="2050" name="Picture 2" descr="http://www.fbi-sos.org/grfx/img-detectiv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214422"/>
            <a:ext cx="5985347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71604" y="214290"/>
            <a:ext cx="451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6">
                    <a:lumMod val="50000"/>
                  </a:schemeClr>
                </a:solidFill>
              </a:rPr>
              <a:t>What do you think this is?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66C0F3-4960-499E-92F2-F1C95F7C2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1143000"/>
            <a:ext cx="5238328" cy="523832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002532" y="332656"/>
            <a:ext cx="3138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What do you think it is?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79F4640-F260-4DD6-811D-E00400DDF5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273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14282" y="0"/>
            <a:ext cx="3969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What do you think this is?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3AF1C2-B7F0-49E1-BFBD-1F9B7F3FDE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158845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CA23CD-05DF-4731-A688-27FC6A19D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1340768"/>
            <a:ext cx="6192688" cy="486859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46FBB1A-D403-4156-95DC-B8E53D4E2E48}"/>
              </a:ext>
            </a:extLst>
          </p:cNvPr>
          <p:cNvSpPr txBox="1"/>
          <p:nvPr/>
        </p:nvSpPr>
        <p:spPr>
          <a:xfrm>
            <a:off x="1571604" y="214290"/>
            <a:ext cx="451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6">
                    <a:lumMod val="50000"/>
                  </a:schemeClr>
                </a:solidFill>
              </a:rPr>
              <a:t>What do you think this is?</a:t>
            </a:r>
          </a:p>
        </p:txBody>
      </p:sp>
    </p:spTree>
    <p:extLst>
      <p:ext uri="{BB962C8B-B14F-4D97-AF65-F5344CB8AC3E}">
        <p14:creationId xmlns:p14="http://schemas.microsoft.com/office/powerpoint/2010/main" val="26536950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3A53BD-D96F-45C9-91C4-C44A2FC2D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12776"/>
            <a:ext cx="9144000" cy="51435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574509-2A89-4E45-9D2A-0B49619D2659}"/>
              </a:ext>
            </a:extLst>
          </p:cNvPr>
          <p:cNvSpPr txBox="1"/>
          <p:nvPr/>
        </p:nvSpPr>
        <p:spPr>
          <a:xfrm>
            <a:off x="1571604" y="214290"/>
            <a:ext cx="451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6">
                    <a:lumMod val="50000"/>
                  </a:schemeClr>
                </a:solidFill>
              </a:rPr>
              <a:t>What do you think this is?</a:t>
            </a:r>
          </a:p>
        </p:txBody>
      </p:sp>
    </p:spTree>
    <p:extLst>
      <p:ext uri="{BB962C8B-B14F-4D97-AF65-F5344CB8AC3E}">
        <p14:creationId xmlns:p14="http://schemas.microsoft.com/office/powerpoint/2010/main" val="977510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580112" y="260648"/>
            <a:ext cx="2957337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Your Task: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Now you have had a look at the different artefacts, complete the worksheet (saved in Year 4 home learning – topic)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You task is to draw one of the artefacts and say what you think it is and why you think that. 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Explain what the artefact looks like, what you think it is made from and what the Anglo-Saxons would have used it for. 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5A8EEC-FAB2-4C04-ABFB-A2227C614D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400" t="26200" r="38975" b="13600"/>
          <a:stretch/>
        </p:blipFill>
        <p:spPr>
          <a:xfrm>
            <a:off x="323528" y="-1"/>
            <a:ext cx="4752528" cy="681195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164</Words>
  <Application>Microsoft Office PowerPoint</Application>
  <PresentationFormat>On-screen Show (4:3)</PresentationFormat>
  <Paragraphs>21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Algerian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pauline</dc:creator>
  <cp:lastModifiedBy>Lauren Cash</cp:lastModifiedBy>
  <cp:revision>37</cp:revision>
  <dcterms:created xsi:type="dcterms:W3CDTF">2007-06-29T10:30:58Z</dcterms:created>
  <dcterms:modified xsi:type="dcterms:W3CDTF">2020-05-15T22:58:03Z</dcterms:modified>
</cp:coreProperties>
</file>