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75" r:id="rId3"/>
    <p:sldId id="264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B1D"/>
    <a:srgbClr val="FBB790"/>
    <a:srgbClr val="00B4F0"/>
    <a:srgbClr val="9DDDF9"/>
    <a:srgbClr val="18A0DB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8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is a Need?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A need is something which is essential in order to live.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It is necessary for survival and something you can’t live without.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38"/>
          <a:stretch/>
        </p:blipFill>
        <p:spPr>
          <a:xfrm>
            <a:off x="1133891" y="2231472"/>
            <a:ext cx="6866687" cy="4626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423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What is a Want?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2" charset="0"/>
              </a:rPr>
              <a:t>A want is something you would like to have which would make your life more comfortable or enjoyable.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It is not necessary for survival and you can live without it.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531" y="2440886"/>
            <a:ext cx="3280095" cy="386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755650" y="3628355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6" name="Rounded Rectangle 15"/>
          <p:cNvSpPr/>
          <p:nvPr/>
        </p:nvSpPr>
        <p:spPr>
          <a:xfrm>
            <a:off x="3357956" y="3628355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7" name="Rounded Rectangle 16"/>
          <p:cNvSpPr/>
          <p:nvPr/>
        </p:nvSpPr>
        <p:spPr>
          <a:xfrm>
            <a:off x="5975758" y="3626799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3357956" y="1473194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5975758" y="1473194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Needs include:</a:t>
            </a:r>
            <a:endParaRPr lang="en-GB" sz="3600" dirty="0">
              <a:latin typeface="+mn-lt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55650" y="1474751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grpSp>
        <p:nvGrpSpPr>
          <p:cNvPr id="37" name="Group 36"/>
          <p:cNvGrpSpPr/>
          <p:nvPr/>
        </p:nvGrpSpPr>
        <p:grpSpPr>
          <a:xfrm>
            <a:off x="1051696" y="1394761"/>
            <a:ext cx="1951054" cy="2103540"/>
            <a:chOff x="1051696" y="1394761"/>
            <a:chExt cx="1951054" cy="2103540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1696" y="1394761"/>
              <a:ext cx="1236552" cy="2103540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853452" y="1791488"/>
              <a:ext cx="11492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>
                  <a:solidFill>
                    <a:schemeClr val="bg1"/>
                  </a:solidFill>
                </a:rPr>
                <a:t>Water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3403686" y="1506766"/>
            <a:ext cx="2321131" cy="1888662"/>
            <a:chOff x="3403686" y="1506766"/>
            <a:chExt cx="2321131" cy="1888662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21" r="6275"/>
            <a:stretch/>
          </p:blipFill>
          <p:spPr>
            <a:xfrm>
              <a:off x="3403686" y="1506766"/>
              <a:ext cx="2321131" cy="1888662"/>
            </a:xfrm>
            <a:prstGeom prst="round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3909998" y="1791488"/>
              <a:ext cx="13116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Clean Air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5931633" y="1601699"/>
            <a:ext cx="2601178" cy="1896602"/>
            <a:chOff x="5931633" y="1601699"/>
            <a:chExt cx="2601178" cy="1896602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5670" y="1601699"/>
              <a:ext cx="1897141" cy="1896602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5931633" y="1791488"/>
              <a:ext cx="13116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Clothes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146282" y="3688089"/>
            <a:ext cx="1673813" cy="1813274"/>
            <a:chOff x="1146282" y="3688089"/>
            <a:chExt cx="1673813" cy="1813274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6282" y="3688089"/>
              <a:ext cx="1673813" cy="1403252"/>
            </a:xfrm>
            <a:prstGeom prst="rect">
              <a:avLst/>
            </a:prstGeom>
          </p:spPr>
        </p:pic>
        <p:sp>
          <p:nvSpPr>
            <p:cNvPr id="34" name="TextBox 33"/>
            <p:cNvSpPr txBox="1"/>
            <p:nvPr/>
          </p:nvSpPr>
          <p:spPr>
            <a:xfrm>
              <a:off x="1389771" y="5101253"/>
              <a:ext cx="11492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Shelter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254440" y="3847127"/>
            <a:ext cx="2563233" cy="1622693"/>
            <a:chOff x="3254440" y="3847127"/>
            <a:chExt cx="2563233" cy="1622693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4440" y="3847127"/>
              <a:ext cx="2018033" cy="1222179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09556" y="4213334"/>
              <a:ext cx="908117" cy="963013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3989602" y="5069710"/>
              <a:ext cx="11492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Food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189072" y="3688089"/>
            <a:ext cx="2095762" cy="1781731"/>
            <a:chOff x="6189072" y="3688089"/>
            <a:chExt cx="2095762" cy="1781731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89073" y="3784374"/>
              <a:ext cx="511208" cy="1287738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47888" y="3688089"/>
              <a:ext cx="704608" cy="1335873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17411" y="3748815"/>
              <a:ext cx="667423" cy="1267802"/>
            </a:xfrm>
            <a:prstGeom prst="rect">
              <a:avLst/>
            </a:prstGeom>
          </p:spPr>
        </p:pic>
        <p:sp>
          <p:nvSpPr>
            <p:cNvPr id="36" name="TextBox 35"/>
            <p:cNvSpPr txBox="1"/>
            <p:nvPr/>
          </p:nvSpPr>
          <p:spPr>
            <a:xfrm>
              <a:off x="6189072" y="5069710"/>
              <a:ext cx="200697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Medical Care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6308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755650" y="3628355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6" name="Rounded Rectangle 15"/>
          <p:cNvSpPr/>
          <p:nvPr/>
        </p:nvSpPr>
        <p:spPr>
          <a:xfrm>
            <a:off x="3357956" y="3628355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7" name="Rounded Rectangle 16"/>
          <p:cNvSpPr/>
          <p:nvPr/>
        </p:nvSpPr>
        <p:spPr>
          <a:xfrm>
            <a:off x="5975758" y="3626799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3357956" y="1473194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4" name="Rounded Rectangle 13"/>
          <p:cNvSpPr/>
          <p:nvPr/>
        </p:nvSpPr>
        <p:spPr>
          <a:xfrm>
            <a:off x="5975758" y="1473194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Wants include:</a:t>
            </a:r>
            <a:endParaRPr lang="en-GB" sz="3600" dirty="0">
              <a:latin typeface="+mn-lt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55650" y="1474751"/>
            <a:ext cx="2412592" cy="195580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t" anchorCtr="0">
            <a:noAutofit/>
          </a:bodyPr>
          <a:lstStyle/>
          <a:p>
            <a:pPr algn="ctr"/>
            <a:endParaRPr lang="en-GB" dirty="0"/>
          </a:p>
        </p:txBody>
      </p:sp>
      <p:grpSp>
        <p:nvGrpSpPr>
          <p:cNvPr id="9" name="Group 8"/>
          <p:cNvGrpSpPr/>
          <p:nvPr/>
        </p:nvGrpSpPr>
        <p:grpSpPr>
          <a:xfrm>
            <a:off x="978387" y="1514883"/>
            <a:ext cx="1959155" cy="1814588"/>
            <a:chOff x="978387" y="1514883"/>
            <a:chExt cx="1959155" cy="1814588"/>
          </a:xfrm>
        </p:grpSpPr>
        <p:sp>
          <p:nvSpPr>
            <p:cNvPr id="23" name="TextBox 22"/>
            <p:cNvSpPr txBox="1"/>
            <p:nvPr/>
          </p:nvSpPr>
          <p:spPr>
            <a:xfrm>
              <a:off x="1387297" y="1514883"/>
              <a:ext cx="11492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TV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8387" y="1964092"/>
              <a:ext cx="1959155" cy="1365379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3527653" y="1553192"/>
            <a:ext cx="2236922" cy="1776280"/>
            <a:chOff x="3527653" y="1553192"/>
            <a:chExt cx="2236922" cy="1776280"/>
          </a:xfrm>
        </p:grpSpPr>
        <p:sp>
          <p:nvSpPr>
            <p:cNvPr id="24" name="TextBox 23"/>
            <p:cNvSpPr txBox="1"/>
            <p:nvPr/>
          </p:nvSpPr>
          <p:spPr>
            <a:xfrm>
              <a:off x="4452913" y="2033566"/>
              <a:ext cx="131166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Mobile Phones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7653" y="1553192"/>
              <a:ext cx="967379" cy="1776280"/>
            </a:xfrm>
            <a:prstGeom prst="rect">
              <a:avLst/>
            </a:prstGeom>
          </p:spPr>
        </p:pic>
      </p:grpSp>
      <p:grpSp>
        <p:nvGrpSpPr>
          <p:cNvPr id="11" name="Group 10"/>
          <p:cNvGrpSpPr/>
          <p:nvPr/>
        </p:nvGrpSpPr>
        <p:grpSpPr>
          <a:xfrm>
            <a:off x="5885303" y="1514883"/>
            <a:ext cx="2621134" cy="1955800"/>
            <a:chOff x="5885303" y="1514883"/>
            <a:chExt cx="2621134" cy="1955800"/>
          </a:xfrm>
        </p:grpSpPr>
        <p:sp>
          <p:nvSpPr>
            <p:cNvPr id="26" name="TextBox 25"/>
            <p:cNvSpPr txBox="1"/>
            <p:nvPr/>
          </p:nvSpPr>
          <p:spPr>
            <a:xfrm>
              <a:off x="6565319" y="1514883"/>
              <a:ext cx="13116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Games</a:t>
              </a: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5303" y="1880203"/>
              <a:ext cx="2621134" cy="1590480"/>
            </a:xfrm>
            <a:prstGeom prst="rect">
              <a:avLst/>
            </a:prstGeom>
          </p:spPr>
        </p:pic>
      </p:grpSp>
      <p:grpSp>
        <p:nvGrpSpPr>
          <p:cNvPr id="12" name="Group 11"/>
          <p:cNvGrpSpPr/>
          <p:nvPr/>
        </p:nvGrpSpPr>
        <p:grpSpPr>
          <a:xfrm>
            <a:off x="755650" y="3793206"/>
            <a:ext cx="2397096" cy="1676614"/>
            <a:chOff x="755650" y="3793206"/>
            <a:chExt cx="2397096" cy="1676614"/>
          </a:xfrm>
        </p:grpSpPr>
        <p:sp>
          <p:nvSpPr>
            <p:cNvPr id="34" name="TextBox 33"/>
            <p:cNvSpPr txBox="1"/>
            <p:nvPr/>
          </p:nvSpPr>
          <p:spPr>
            <a:xfrm>
              <a:off x="755650" y="5069710"/>
              <a:ext cx="239709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Designer Trainers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6779" y="3793206"/>
              <a:ext cx="2094838" cy="1275650"/>
            </a:xfrm>
            <a:prstGeom prst="rect">
              <a:avLst/>
            </a:prstGeom>
          </p:spPr>
        </p:pic>
      </p:grpSp>
      <p:grpSp>
        <p:nvGrpSpPr>
          <p:cNvPr id="18" name="Group 17"/>
          <p:cNvGrpSpPr/>
          <p:nvPr/>
        </p:nvGrpSpPr>
        <p:grpSpPr>
          <a:xfrm>
            <a:off x="3322833" y="3708345"/>
            <a:ext cx="2479496" cy="1792858"/>
            <a:chOff x="3322833" y="3708345"/>
            <a:chExt cx="2479496" cy="1792858"/>
          </a:xfrm>
        </p:grpSpPr>
        <p:sp>
          <p:nvSpPr>
            <p:cNvPr id="35" name="TextBox 34"/>
            <p:cNvSpPr txBox="1"/>
            <p:nvPr/>
          </p:nvSpPr>
          <p:spPr>
            <a:xfrm>
              <a:off x="4465492" y="4145151"/>
              <a:ext cx="1336837" cy="7162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Computer Games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2833" y="3708345"/>
              <a:ext cx="1588308" cy="1792858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5885303" y="3735156"/>
            <a:ext cx="2621135" cy="2209284"/>
            <a:chOff x="5885303" y="3735156"/>
            <a:chExt cx="2621135" cy="2209284"/>
          </a:xfrm>
        </p:grpSpPr>
        <p:sp>
          <p:nvSpPr>
            <p:cNvPr id="36" name="TextBox 35"/>
            <p:cNvSpPr txBox="1"/>
            <p:nvPr/>
          </p:nvSpPr>
          <p:spPr>
            <a:xfrm>
              <a:off x="7134966" y="5057966"/>
              <a:ext cx="1295329" cy="886474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ctr"/>
              <a:r>
                <a:rPr lang="en-GB" sz="2000" dirty="0">
                  <a:solidFill>
                    <a:schemeClr val="bg1"/>
                  </a:solidFill>
                </a:rPr>
                <a:t>Sweets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5303" y="3735156"/>
              <a:ext cx="2621135" cy="17400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5251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Clean Water</a:t>
            </a:r>
            <a:endParaRPr lang="en-GB" sz="3600" dirty="0"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763270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  <a:latin typeface="Twinkl" pitchFamily="2" charset="0"/>
              </a:rPr>
              <a:t>Clean water is needed by all living things to survive.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0" y="2018144"/>
            <a:ext cx="36269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A person will not live for more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than a few days without it.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0885" y="2809139"/>
            <a:ext cx="4165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It is needed to keep the body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healthy and working properly. 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658781"/>
            <a:ext cx="40428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Drinking water makes our brain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work better and faster. 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650" y="4508423"/>
            <a:ext cx="76327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We need clean water to drink,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cook, wash ourselves and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clean our clothes so that we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won’t get sick.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7929" b="9978"/>
          <a:stretch/>
        </p:blipFill>
        <p:spPr>
          <a:xfrm>
            <a:off x="4382628" y="866872"/>
            <a:ext cx="4761372" cy="554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002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Shelter</a:t>
            </a:r>
            <a:endParaRPr lang="en-GB" sz="3600" dirty="0"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Shelter protects people from the weather such as cold temperatures, hot temperatures, wind, rain, snow and ice.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713705" y="2448981"/>
            <a:ext cx="76327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It protects people from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animals and other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human beings.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48502" y="3701760"/>
            <a:ext cx="76374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Shelter is also used to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keep food, clothes and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possessions safe.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101" y="2199288"/>
            <a:ext cx="5242624" cy="439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708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Medical Care</a:t>
            </a:r>
            <a:endParaRPr lang="en-GB" sz="3600" dirty="0"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Medicine and medical care are needed if we get ill. </a:t>
            </a:r>
          </a:p>
        </p:txBody>
      </p:sp>
      <p:sp>
        <p:nvSpPr>
          <p:cNvPr id="6" name="Rectangle 5"/>
          <p:cNvSpPr/>
          <p:nvPr/>
        </p:nvSpPr>
        <p:spPr>
          <a:xfrm>
            <a:off x="748502" y="2014622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They can stop and cure disease.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43737" y="2556043"/>
            <a:ext cx="7637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The right medicine can stop pain and save lives. 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096181"/>
            <a:ext cx="7637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It can help people have a better quality of life and keep them healthy.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342" y="3581220"/>
            <a:ext cx="1269687" cy="241183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644" y="3636319"/>
            <a:ext cx="2333031" cy="25645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0335" y="3891245"/>
            <a:ext cx="1218226" cy="230964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282" y="3913942"/>
            <a:ext cx="3637968" cy="2457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738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Food</a:t>
            </a:r>
            <a:endParaRPr lang="en-GB" sz="3600" dirty="0"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Food is fuel for the body. </a:t>
            </a:r>
          </a:p>
        </p:txBody>
      </p:sp>
      <p:sp>
        <p:nvSpPr>
          <p:cNvPr id="6" name="Rectangle 5"/>
          <p:cNvSpPr/>
          <p:nvPr/>
        </p:nvSpPr>
        <p:spPr>
          <a:xfrm>
            <a:off x="748502" y="2014622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We need it to survive and without it we will die.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43737" y="2556043"/>
            <a:ext cx="7637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Food gives the body energy.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096181"/>
            <a:ext cx="7637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It helps the body to grow, repair itself and stay healthy.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43736" y="3636319"/>
            <a:ext cx="76374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A healthy balanced diet will help the body stay strong, </a:t>
            </a:r>
            <a:br>
              <a:rPr lang="en-GB" dirty="0">
                <a:latin typeface="Twinkl" pitchFamily="2" charset="0"/>
              </a:rPr>
            </a:br>
            <a:r>
              <a:rPr lang="en-GB" dirty="0">
                <a:latin typeface="Twinkl" pitchFamily="2" charset="0"/>
              </a:rPr>
              <a:t>fit and help fight infections.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03" y="4400096"/>
            <a:ext cx="2869035" cy="17375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561" y="3770055"/>
            <a:ext cx="3875713" cy="253702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586" y="4596069"/>
            <a:ext cx="3330928" cy="1713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77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Clothes</a:t>
            </a:r>
            <a:endParaRPr lang="en-GB" sz="3600" dirty="0"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Clothing</a:t>
            </a:r>
            <a:r>
              <a:rPr lang="en-GB" b="1" dirty="0"/>
              <a:t> </a:t>
            </a:r>
            <a:r>
              <a:rPr lang="en-GB" dirty="0"/>
              <a:t>is a basic need. </a:t>
            </a:r>
          </a:p>
        </p:txBody>
      </p:sp>
      <p:sp>
        <p:nvSpPr>
          <p:cNvPr id="6" name="Rectangle 5"/>
          <p:cNvSpPr/>
          <p:nvPr/>
        </p:nvSpPr>
        <p:spPr>
          <a:xfrm>
            <a:off x="748502" y="2014622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Clothes keep people warm or cool.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43737" y="2556043"/>
            <a:ext cx="7637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Clothes keep people clean. 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096181"/>
            <a:ext cx="7637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Clothes help to protect your skin.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43736" y="3636319"/>
            <a:ext cx="7637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Clothes provide protection from the sun’s harmful rays.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43735" y="4177740"/>
            <a:ext cx="7637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Clothes help people to be comfortable and prepared for daily life.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3842" y="1214368"/>
            <a:ext cx="3329789" cy="196984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96"/>
          <a:stretch/>
        </p:blipFill>
        <p:spPr>
          <a:xfrm>
            <a:off x="2070226" y="4625652"/>
            <a:ext cx="1092194" cy="22407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96"/>
          <a:stretch/>
        </p:blipFill>
        <p:spPr>
          <a:xfrm>
            <a:off x="805984" y="4625652"/>
            <a:ext cx="1025970" cy="22407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96"/>
          <a:stretch/>
        </p:blipFill>
        <p:spPr>
          <a:xfrm>
            <a:off x="7337841" y="4617264"/>
            <a:ext cx="1005790" cy="22407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96"/>
          <a:stretch/>
        </p:blipFill>
        <p:spPr>
          <a:xfrm>
            <a:off x="6387135" y="4617264"/>
            <a:ext cx="712434" cy="22407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9068"/>
          <a:stretch/>
        </p:blipFill>
        <p:spPr>
          <a:xfrm>
            <a:off x="4703632" y="4625651"/>
            <a:ext cx="1403286" cy="224492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93"/>
          <a:stretch/>
        </p:blipFill>
        <p:spPr>
          <a:xfrm>
            <a:off x="3422170" y="4625651"/>
            <a:ext cx="1101913" cy="2240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123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Clean Air</a:t>
            </a:r>
            <a:endParaRPr lang="en-GB" sz="3600" dirty="0">
              <a:latin typeface="+mn-lt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55650" y="1473201"/>
            <a:ext cx="76327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All living things need clean air to survive.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748502" y="2014622"/>
            <a:ext cx="76327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Human beings need to breathe in oxygen in order to survive and the air around us gives us the oxygen we need. 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2833042"/>
            <a:ext cx="76374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Plants, trees, and grass produce the oxygen we need to breathe and survive.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3651462"/>
            <a:ext cx="76374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inkl" pitchFamily="2" charset="0"/>
              </a:rPr>
              <a:t>Breathing clean air helps to keep us healthier.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62"/>
          <a:stretch/>
        </p:blipFill>
        <p:spPr>
          <a:xfrm>
            <a:off x="4175735" y="3238150"/>
            <a:ext cx="4406595" cy="36198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472"/>
          <a:stretch/>
        </p:blipFill>
        <p:spPr>
          <a:xfrm>
            <a:off x="0" y="5934201"/>
            <a:ext cx="3716555" cy="9237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29"/>
          <a:stretch/>
        </p:blipFill>
        <p:spPr>
          <a:xfrm>
            <a:off x="2359381" y="4335682"/>
            <a:ext cx="4425237" cy="252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42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150</TotalTime>
  <Words>336</Words>
  <Application>Microsoft Office PowerPoint</Application>
  <PresentationFormat>On-screen Show (4:3)</PresentationFormat>
  <Paragraphs>51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Twinkl</vt:lpstr>
      <vt:lpstr>Office Theme</vt:lpstr>
      <vt:lpstr>PowerPoint Presentation</vt:lpstr>
      <vt:lpstr>What is a Need?</vt:lpstr>
      <vt:lpstr>What is a Want?</vt:lpstr>
      <vt:lpstr>Needs include:</vt:lpstr>
      <vt:lpstr>Wants include:</vt:lpstr>
      <vt:lpstr>Clean Water</vt:lpstr>
      <vt:lpstr>Shelter</vt:lpstr>
      <vt:lpstr>Medical Care</vt:lpstr>
      <vt:lpstr>Food</vt:lpstr>
      <vt:lpstr>Clothes</vt:lpstr>
      <vt:lpstr>Clean Air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Eleanor Clough</dc:creator>
  <cp:lastModifiedBy>P Vara</cp:lastModifiedBy>
  <cp:revision>22</cp:revision>
  <dcterms:created xsi:type="dcterms:W3CDTF">2019-11-19T10:51:08Z</dcterms:created>
  <dcterms:modified xsi:type="dcterms:W3CDTF">2020-09-16T21:33:28Z</dcterms:modified>
</cp:coreProperties>
</file>