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37CF05E-E776-4ECB-A2F2-A034EC1F776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49818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7CF05E-E776-4ECB-A2F2-A034EC1F776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850056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7CF05E-E776-4ECB-A2F2-A034EC1F776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1651073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37CF05E-E776-4ECB-A2F2-A034EC1F7763}"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2689743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37CF05E-E776-4ECB-A2F2-A034EC1F7763}"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2499938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37CF05E-E776-4ECB-A2F2-A034EC1F7763}"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3876658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7CF05E-E776-4ECB-A2F2-A034EC1F7763}"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3879322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37CF05E-E776-4ECB-A2F2-A034EC1F7763}"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3255485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37CF05E-E776-4ECB-A2F2-A034EC1F7763}"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2992332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7CF05E-E776-4ECB-A2F2-A034EC1F776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909307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7CF05E-E776-4ECB-A2F2-A034EC1F776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8F44E2-7193-4488-B97D-A4B2062D7F01}" type="slidenum">
              <a:rPr lang="en-GB" smtClean="0"/>
              <a:t>‹#›</a:t>
            </a:fld>
            <a:endParaRPr lang="en-GB"/>
          </a:p>
        </p:txBody>
      </p:sp>
    </p:spTree>
    <p:extLst>
      <p:ext uri="{BB962C8B-B14F-4D97-AF65-F5344CB8AC3E}">
        <p14:creationId xmlns:p14="http://schemas.microsoft.com/office/powerpoint/2010/main" val="1333645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7CF05E-E776-4ECB-A2F2-A034EC1F7763}" type="datetimeFigureOut">
              <a:rPr lang="en-GB" smtClean="0"/>
              <a:t>11/05/2020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8F44E2-7193-4488-B97D-A4B2062D7F01}" type="slidenum">
              <a:rPr lang="en-GB" smtClean="0"/>
              <a:t>‹#›</a:t>
            </a:fld>
            <a:endParaRPr lang="en-GB"/>
          </a:p>
        </p:txBody>
      </p:sp>
    </p:spTree>
    <p:extLst>
      <p:ext uri="{BB962C8B-B14F-4D97-AF65-F5344CB8AC3E}">
        <p14:creationId xmlns:p14="http://schemas.microsoft.com/office/powerpoint/2010/main" val="3041737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0608" y="371567"/>
            <a:ext cx="5673348" cy="461665"/>
          </a:xfrm>
          <a:prstGeom prst="rect">
            <a:avLst/>
          </a:prstGeom>
          <a:noFill/>
        </p:spPr>
        <p:txBody>
          <a:bodyPr wrap="none" rtlCol="0">
            <a:spAutoFit/>
          </a:bodyPr>
          <a:lstStyle/>
          <a:p>
            <a:r>
              <a:rPr lang="en-GB" sz="2400" b="1" u="sng" dirty="0" smtClean="0">
                <a:latin typeface="Batang" panose="02030600000101010101" pitchFamily="18" charset="-127"/>
                <a:ea typeface="Batang" panose="02030600000101010101" pitchFamily="18" charset="-127"/>
              </a:rPr>
              <a:t>LO: </a:t>
            </a:r>
            <a:r>
              <a:rPr lang="en-GB" sz="2400" b="1" u="sng" dirty="0" smtClean="0">
                <a:latin typeface="Batang" panose="02030600000101010101" pitchFamily="18" charset="-127"/>
                <a:ea typeface="Batang" panose="02030600000101010101" pitchFamily="18" charset="-127"/>
              </a:rPr>
              <a:t>What is the function of the Brain?</a:t>
            </a:r>
            <a:endParaRPr lang="en-GB" sz="2400" b="1" u="sng" dirty="0">
              <a:latin typeface="Batang" panose="02030600000101010101" pitchFamily="18" charset="-127"/>
              <a:ea typeface="Batang" panose="02030600000101010101" pitchFamily="18" charset="-127"/>
            </a:endParaRPr>
          </a:p>
        </p:txBody>
      </p:sp>
      <p:pic>
        <p:nvPicPr>
          <p:cNvPr id="9" name="Picture 8"/>
          <p:cNvPicPr>
            <a:picLocks noChangeAspect="1"/>
          </p:cNvPicPr>
          <p:nvPr/>
        </p:nvPicPr>
        <p:blipFill>
          <a:blip r:embed="rId2"/>
          <a:stretch>
            <a:fillRect/>
          </a:stretch>
        </p:blipFill>
        <p:spPr>
          <a:xfrm>
            <a:off x="3593207" y="851881"/>
            <a:ext cx="8429180" cy="5548930"/>
          </a:xfrm>
          <a:prstGeom prst="rect">
            <a:avLst/>
          </a:prstGeom>
        </p:spPr>
      </p:pic>
      <p:sp>
        <p:nvSpPr>
          <p:cNvPr id="10" name="Rectangle 9"/>
          <p:cNvSpPr/>
          <p:nvPr/>
        </p:nvSpPr>
        <p:spPr>
          <a:xfrm>
            <a:off x="128790" y="1064148"/>
            <a:ext cx="3631842" cy="5632311"/>
          </a:xfrm>
          <a:prstGeom prst="rect">
            <a:avLst/>
          </a:prstGeom>
        </p:spPr>
        <p:txBody>
          <a:bodyPr wrap="square">
            <a:spAutoFit/>
          </a:bodyPr>
          <a:lstStyle/>
          <a:p>
            <a:r>
              <a:rPr lang="en-GB" dirty="0">
                <a:latin typeface="Batang" panose="02030600000101010101" pitchFamily="18" charset="-127"/>
                <a:ea typeface="Batang" panose="02030600000101010101" pitchFamily="18" charset="-127"/>
              </a:rPr>
              <a:t>The brain is the centre of the human nervous system, controlling our thoughts, movements, memories and decisions. Our nervous system is the message centre of our body. Messages of the nervous system travel throughout the body to help the body function and stay safe</a:t>
            </a:r>
            <a:r>
              <a:rPr lang="en-GB" dirty="0" smtClean="0">
                <a:latin typeface="Batang" panose="02030600000101010101" pitchFamily="18" charset="-127"/>
                <a:ea typeface="Batang" panose="02030600000101010101" pitchFamily="18" charset="-127"/>
              </a:rPr>
              <a:t>.</a:t>
            </a:r>
            <a:endParaRPr lang="en-GB" dirty="0">
              <a:latin typeface="Batang" panose="02030600000101010101" pitchFamily="18" charset="-127"/>
              <a:ea typeface="Batang" panose="02030600000101010101" pitchFamily="18" charset="-127"/>
            </a:endParaRPr>
          </a:p>
          <a:p>
            <a:endParaRPr lang="en-GB" dirty="0" smtClean="0">
              <a:latin typeface="Batang" panose="02030600000101010101" pitchFamily="18" charset="-127"/>
              <a:ea typeface="Batang" panose="02030600000101010101" pitchFamily="18" charset="-127"/>
            </a:endParaRPr>
          </a:p>
          <a:p>
            <a:r>
              <a:rPr lang="en-GB" u="sng" dirty="0" smtClean="0">
                <a:latin typeface="Batang" panose="02030600000101010101" pitchFamily="18" charset="-127"/>
                <a:ea typeface="Batang" panose="02030600000101010101" pitchFamily="18" charset="-127"/>
              </a:rPr>
              <a:t>Task: </a:t>
            </a:r>
          </a:p>
          <a:p>
            <a:r>
              <a:rPr lang="en-GB" dirty="0" smtClean="0">
                <a:latin typeface="Batang" panose="02030600000101010101" pitchFamily="18" charset="-127"/>
                <a:ea typeface="Batang" panose="02030600000101010101" pitchFamily="18" charset="-127"/>
              </a:rPr>
              <a:t>Think about </a:t>
            </a:r>
            <a:r>
              <a:rPr lang="en-GB" dirty="0">
                <a:latin typeface="Batang" panose="02030600000101010101" pitchFamily="18" charset="-127"/>
                <a:ea typeface="Batang" panose="02030600000101010101" pitchFamily="18" charset="-127"/>
              </a:rPr>
              <a:t>some </a:t>
            </a:r>
            <a:r>
              <a:rPr lang="en-GB" dirty="0" smtClean="0">
                <a:latin typeface="Batang" panose="02030600000101010101" pitchFamily="18" charset="-127"/>
                <a:ea typeface="Batang" panose="02030600000101010101" pitchFamily="18" charset="-127"/>
              </a:rPr>
              <a:t>ideas/ activities about </a:t>
            </a:r>
            <a:r>
              <a:rPr lang="en-GB" dirty="0">
                <a:latin typeface="Batang" panose="02030600000101010101" pitchFamily="18" charset="-127"/>
                <a:ea typeface="Batang" panose="02030600000101010101" pitchFamily="18" charset="-127"/>
              </a:rPr>
              <a:t>what our brain helps us to do and draw or write </a:t>
            </a:r>
            <a:r>
              <a:rPr lang="en-GB" dirty="0" smtClean="0">
                <a:latin typeface="Batang" panose="02030600000101010101" pitchFamily="18" charset="-127"/>
                <a:ea typeface="Batang" panose="02030600000101010101" pitchFamily="18" charset="-127"/>
              </a:rPr>
              <a:t>about each </a:t>
            </a:r>
            <a:r>
              <a:rPr lang="en-GB" dirty="0">
                <a:latin typeface="Batang" panose="02030600000101010101" pitchFamily="18" charset="-127"/>
                <a:ea typeface="Batang" panose="02030600000101010101" pitchFamily="18" charset="-127"/>
              </a:rPr>
              <a:t>idea in one of the </a:t>
            </a:r>
            <a:r>
              <a:rPr lang="en-GB" dirty="0" smtClean="0">
                <a:latin typeface="Batang" panose="02030600000101010101" pitchFamily="18" charset="-127"/>
                <a:ea typeface="Batang" panose="02030600000101010101" pitchFamily="18" charset="-127"/>
              </a:rPr>
              <a:t>boxes.</a:t>
            </a:r>
          </a:p>
          <a:p>
            <a:r>
              <a:rPr lang="en-GB" dirty="0" smtClean="0">
                <a:latin typeface="Batang" panose="02030600000101010101" pitchFamily="18" charset="-127"/>
                <a:ea typeface="Batang" panose="02030600000101010101" pitchFamily="18" charset="-127"/>
              </a:rPr>
              <a:t>Challenge : Can you link some of them to sport or physical activity?</a:t>
            </a:r>
            <a:endParaRPr lang="en-GB" dirty="0">
              <a:latin typeface="Batang" panose="02030600000101010101" pitchFamily="18" charset="-127"/>
              <a:ea typeface="Batang" panose="02030600000101010101" pitchFamily="18" charset="-127"/>
            </a:endParaRPr>
          </a:p>
        </p:txBody>
      </p:sp>
    </p:spTree>
    <p:extLst>
      <p:ext uri="{BB962C8B-B14F-4D97-AF65-F5344CB8AC3E}">
        <p14:creationId xmlns:p14="http://schemas.microsoft.com/office/powerpoint/2010/main" val="2062529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103</Words>
  <Application>Microsoft Office PowerPoint</Application>
  <PresentationFormat>Widescreen</PresentationFormat>
  <Paragraphs>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Batang</vt:lpstr>
      <vt:lpstr>Arial</vt:lpstr>
      <vt:lpstr>Calibri</vt:lpstr>
      <vt:lpstr>Calibri Light</vt:lpstr>
      <vt:lpstr>Office Theme</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Regents Primary</dc:creator>
  <cp:lastModifiedBy>Regents Primary</cp:lastModifiedBy>
  <cp:revision>7</cp:revision>
  <dcterms:created xsi:type="dcterms:W3CDTF">2020-04-22T10:50:40Z</dcterms:created>
  <dcterms:modified xsi:type="dcterms:W3CDTF">2020-05-11T07:11:51Z</dcterms:modified>
</cp:coreProperties>
</file>