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81" autoAdjust="0"/>
    <p:restoredTop sz="94625"/>
  </p:normalViewPr>
  <p:slideViewPr>
    <p:cSldViewPr snapToGrid="0" snapToObjects="1">
      <p:cViewPr varScale="1">
        <p:scale>
          <a:sx n="62" d="100"/>
          <a:sy n="62" d="100"/>
        </p:scale>
        <p:origin x="1648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20D710-99A9-B14C-AA5B-F8A88DEAF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D3E2DD-69A7-7B44-9904-770A85460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AA1D4A-5112-EA4B-88DD-C879EBACA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2A4991-DD94-A24F-9A71-95EAEA43CE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0D4F15-57D5-9F45-80AC-0CA2907B83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181F7D-BDCA-5A4A-9E62-373F27850B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0546C2-B7AE-9940-BDF7-4DAB9437CF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37</cp:revision>
  <dcterms:created xsi:type="dcterms:W3CDTF">2019-07-05T11:02:13Z</dcterms:created>
  <dcterms:modified xsi:type="dcterms:W3CDTF">2020-10-04T10:55:26Z</dcterms:modified>
</cp:coreProperties>
</file>