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1" r:id="rId14"/>
    <p:sldId id="299" r:id="rId15"/>
    <p:sldId id="300" r:id="rId16"/>
    <p:sldId id="306" r:id="rId17"/>
    <p:sldId id="304" r:id="rId18"/>
    <p:sldId id="307" r:id="rId19"/>
    <p:sldId id="312" r:id="rId20"/>
    <p:sldId id="313" r:id="rId21"/>
    <p:sldId id="308" r:id="rId22"/>
    <p:sldId id="314" r:id="rId23"/>
    <p:sldId id="315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0.png"/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0" Type="http://schemas.openxmlformats.org/officeDocument/2006/relationships/image" Target="../media/image20.png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microsoft.com/office/2007/relationships/hdphoto" Target="../media/hdphoto1.wdp"/><Relationship Id="rId4" Type="http://schemas.openxmlformats.org/officeDocument/2006/relationships/image" Target="../media/image24.pn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microsoft.com/office/2007/relationships/hdphoto" Target="../media/hdphoto1.wdp"/><Relationship Id="rId5" Type="http://schemas.openxmlformats.org/officeDocument/2006/relationships/image" Target="../media/image24.png"/><Relationship Id="rId10" Type="http://schemas.openxmlformats.org/officeDocument/2006/relationships/image" Target="../media/image30.png"/><Relationship Id="rId4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5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1.png"/><Relationship Id="rId10" Type="http://schemas.openxmlformats.org/officeDocument/2006/relationships/image" Target="../media/image20.png"/><Relationship Id="rId9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5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6.png"/><Relationship Id="rId10" Type="http://schemas.openxmlformats.org/officeDocument/2006/relationships/image" Target="../media/image23.png"/><Relationship Id="rId9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5.png"/><Relationship Id="rId3" Type="http://schemas.openxmlformats.org/officeDocument/2006/relationships/image" Target="../media/image25.png"/><Relationship Id="rId7" Type="http://schemas.openxmlformats.org/officeDocument/2006/relationships/image" Target="../media/image40.png"/><Relationship Id="rId12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6" Type="http://schemas.microsoft.com/office/2007/relationships/hdphoto" Target="../media/hdphoto1.wdp"/><Relationship Id="rId1" Type="http://schemas.openxmlformats.org/officeDocument/2006/relationships/tags" Target="../tags/tag8.xml"/><Relationship Id="rId6" Type="http://schemas.openxmlformats.org/officeDocument/2006/relationships/image" Target="../media/image35.png"/><Relationship Id="rId11" Type="http://schemas.openxmlformats.org/officeDocument/2006/relationships/image" Target="../media/image43.png"/><Relationship Id="rId15" Type="http://schemas.openxmlformats.org/officeDocument/2006/relationships/image" Target="../media/image24.png"/><Relationship Id="rId10" Type="http://schemas.openxmlformats.org/officeDocument/2006/relationships/image" Target="../media/image23.png"/><Relationship Id="rId9" Type="http://schemas.openxmlformats.org/officeDocument/2006/relationships/image" Target="../media/image42.png"/><Relationship Id="rId1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89811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Find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four</a:t>
            </a:r>
            <a:r>
              <a:rPr lang="en-GB" sz="2800" dirty="0" smtClean="0">
                <a:latin typeface="Comic Sans MS" panose="030F0702030302020204" pitchFamily="66" charset="0"/>
              </a:rPr>
              <a:t> on the number line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 four?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5?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old is Teddy?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914" y="4360628"/>
            <a:ext cx="1675175" cy="16318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69" y="1073418"/>
            <a:ext cx="5557855" cy="886180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6812409"/>
              </p:ext>
            </p:extLst>
          </p:nvPr>
        </p:nvGraphicFramePr>
        <p:xfrm>
          <a:off x="1146075" y="1525517"/>
          <a:ext cx="48316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1">
                  <a:extLst>
                    <a:ext uri="{9D8B030D-6E8A-4147-A177-3AD203B41FA5}">
                      <a16:colId xmlns:a16="http://schemas.microsoft.com/office/drawing/2014/main" val="2391378147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844849303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3400515922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1457994245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969454714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3097346177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3762024736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3005380528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2830371912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3206109868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5560369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0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1302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Find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four</a:t>
            </a:r>
            <a:r>
              <a:rPr lang="en-GB" sz="2800" dirty="0" smtClean="0">
                <a:latin typeface="Comic Sans MS" panose="030F0702030302020204" pitchFamily="66" charset="0"/>
              </a:rPr>
              <a:t> on the number line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 four?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5?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old is Teddy?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67424" y="248263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67855" y="373486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five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914" y="4360628"/>
            <a:ext cx="1675175" cy="16318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69" y="1073418"/>
            <a:ext cx="5557855" cy="8861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177080" y="506636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152264"/>
              </p:ext>
            </p:extLst>
          </p:nvPr>
        </p:nvGraphicFramePr>
        <p:xfrm>
          <a:off x="1146075" y="1525517"/>
          <a:ext cx="48316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1">
                  <a:extLst>
                    <a:ext uri="{9D8B030D-6E8A-4147-A177-3AD203B41FA5}">
                      <a16:colId xmlns:a16="http://schemas.microsoft.com/office/drawing/2014/main" val="2391378147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844849303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3400515922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1457994245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969454714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3097346177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3762024736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3005380528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2830371912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3206109868"/>
                    </a:ext>
                  </a:extLst>
                </a:gridCol>
                <a:gridCol w="439241">
                  <a:extLst>
                    <a:ext uri="{9D8B030D-6E8A-4147-A177-3AD203B41FA5}">
                      <a16:colId xmlns:a16="http://schemas.microsoft.com/office/drawing/2014/main" val="5560369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0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1302088"/>
                  </a:ext>
                </a:extLst>
              </a:tr>
            </a:tbl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2947005" y="1543804"/>
            <a:ext cx="375544" cy="330636"/>
          </a:xfrm>
          <a:prstGeom prst="roundRect">
            <a:avLst/>
          </a:prstGeom>
          <a:solidFill>
            <a:srgbClr val="0070C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2675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656580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The addition symbol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658334" y="2410946"/>
                <a:ext cx="1487587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72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8334" y="2410946"/>
                <a:ext cx="1487587" cy="120032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022" y="4358353"/>
            <a:ext cx="1308472" cy="1674099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1039" y="2429691"/>
            <a:ext cx="1105648" cy="89056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177" y="3991322"/>
            <a:ext cx="1501434" cy="103686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847" y="2104291"/>
            <a:ext cx="1419570" cy="980330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2285650" y="1873223"/>
            <a:ext cx="1214846" cy="658195"/>
          </a:xfrm>
          <a:prstGeom prst="wedgeRoundRectCallout">
            <a:avLst>
              <a:gd name="adj1" fmla="val -71614"/>
              <a:gd name="adj2" fmla="val 97421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285650" y="1938539"/>
            <a:ext cx="1214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Add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4515404" y="1936260"/>
            <a:ext cx="1214846" cy="658195"/>
          </a:xfrm>
          <a:prstGeom prst="wedgeRoundRectCallout">
            <a:avLst>
              <a:gd name="adj1" fmla="val 92902"/>
              <a:gd name="adj2" fmla="val 6250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4515404" y="2000406"/>
            <a:ext cx="1214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Plus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658333" y="4467537"/>
                <a:ext cx="1487587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6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8333" y="4467537"/>
                <a:ext cx="1487587" cy="110799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ounded Rectangular Callout 16"/>
          <p:cNvSpPr/>
          <p:nvPr/>
        </p:nvSpPr>
        <p:spPr>
          <a:xfrm>
            <a:off x="1740131" y="4167153"/>
            <a:ext cx="2007095" cy="685202"/>
          </a:xfrm>
          <a:prstGeom prst="wedgeRoundRectCallout">
            <a:avLst>
              <a:gd name="adj1" fmla="val -37277"/>
              <a:gd name="adj2" fmla="val 88316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767427" y="4244006"/>
            <a:ext cx="1979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Is equal to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9" name="Rounded Rectangular Callout 18"/>
          <p:cNvSpPr/>
          <p:nvPr/>
        </p:nvSpPr>
        <p:spPr>
          <a:xfrm>
            <a:off x="4957548" y="4114801"/>
            <a:ext cx="1734041" cy="1084216"/>
          </a:xfrm>
          <a:prstGeom prst="wedgeRoundRectCallout">
            <a:avLst>
              <a:gd name="adj1" fmla="val 79544"/>
              <a:gd name="adj2" fmla="val 21390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947738" y="4191539"/>
            <a:ext cx="17438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Is the same as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 animBg="1"/>
      <p:bldP spid="11" grpId="0"/>
      <p:bldP spid="12" grpId="0" animBg="1"/>
      <p:bldP spid="13" grpId="0"/>
      <p:bldP spid="14" grpId="0"/>
      <p:bldP spid="17" grpId="0" animBg="1"/>
      <p:bldP spid="18" grpId="0"/>
      <p:bldP spid="19" grpId="0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05" y="2569789"/>
            <a:ext cx="690809" cy="9734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807" y="2166216"/>
            <a:ext cx="1187989" cy="13769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770" y="1788218"/>
            <a:ext cx="1231189" cy="17549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299796" y="2342872"/>
                <a:ext cx="1487587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72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9796" y="2342872"/>
                <a:ext cx="1487587" cy="120032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21372" y="2435205"/>
                <a:ext cx="1487587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6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1372" y="2435205"/>
                <a:ext cx="1487587" cy="110799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ular Callout 8"/>
          <p:cNvSpPr/>
          <p:nvPr/>
        </p:nvSpPr>
        <p:spPr>
          <a:xfrm>
            <a:off x="4258492" y="506526"/>
            <a:ext cx="2767512" cy="998799"/>
          </a:xfrm>
          <a:prstGeom prst="wedgeRoundRectCallout">
            <a:avLst>
              <a:gd name="adj1" fmla="val -73854"/>
              <a:gd name="adj2" fmla="val 2243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258493" y="512565"/>
            <a:ext cx="2767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Four 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add</a:t>
            </a:r>
            <a:r>
              <a:rPr lang="en-GB" sz="2800" dirty="0" smtClean="0">
                <a:latin typeface="Comic Sans MS" panose="030F0702030302020204" pitchFamily="66" charset="0"/>
              </a:rPr>
              <a:t> one is equal to five!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867" y="390901"/>
            <a:ext cx="1427798" cy="172232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88300" y="4531378"/>
            <a:ext cx="1422991" cy="998079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3674982" y="4241910"/>
            <a:ext cx="2767512" cy="1041998"/>
          </a:xfrm>
          <a:prstGeom prst="wedgeRoundRectCallout">
            <a:avLst>
              <a:gd name="adj1" fmla="val -73854"/>
              <a:gd name="adj2" fmla="val 22430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3674983" y="4288893"/>
            <a:ext cx="2767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Four 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plus</a:t>
            </a:r>
            <a:r>
              <a:rPr lang="en-GB" sz="2800" dirty="0" smtClean="0">
                <a:latin typeface="Comic Sans MS" panose="030F0702030302020204" pitchFamily="66" charset="0"/>
              </a:rPr>
              <a:t> one is equal to five!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 animBg="1"/>
      <p:bldP spid="10" grpId="0"/>
      <p:bldP spid="15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80944" y="866658"/>
            <a:ext cx="1698647" cy="38462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355295" y="3775265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5295" y="3775265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2728382" y="389837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6071" y="389837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  <a:endParaRPr lang="en-GB" sz="36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5301644" y="384658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765954" y="3775265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5954" y="3775265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4178267" y="2190793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750933" y="2190793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3459537" y="2190793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880943" y="2190793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604106" y="2190793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35008" y="389837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978664" y="384658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2702051" y="384658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519" y="1368056"/>
            <a:ext cx="3427118" cy="343081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950805" y="3748697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004852" y="174330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002265" y="3748697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48263" y="535809"/>
            <a:ext cx="1698647" cy="3846255"/>
          </a:xfrm>
          <a:prstGeom prst="rect">
            <a:avLst/>
          </a:prstGeom>
        </p:spPr>
      </p:pic>
      <p:sp>
        <p:nvSpPr>
          <p:cNvPr id="38" name="Oval 37"/>
          <p:cNvSpPr/>
          <p:nvPr/>
        </p:nvSpPr>
        <p:spPr>
          <a:xfrm>
            <a:off x="918252" y="2579465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918252" y="1859944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1626856" y="1859944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048262" y="1859944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771425" y="1859944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313660" y="1859944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626856" y="2579465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03435" y="500759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3435" y="5007593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676522" y="513070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954211" y="513070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249784" y="507891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659502" y="5007593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9502" y="5007593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5283148" y="5130702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3926804" y="507891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2650191" y="507891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9" grpId="0"/>
      <p:bldP spid="20" grpId="0"/>
      <p:bldP spid="38" grpId="0" animBg="1"/>
      <p:bldP spid="39" grpId="0" animBg="1"/>
      <p:bldP spid="40" grpId="0" animBg="1"/>
      <p:bldP spid="41" grpId="0" animBg="1"/>
      <p:bldP spid="42" grpId="0" animBg="1"/>
      <p:bldP spid="22" grpId="0" animBg="1"/>
      <p:bldP spid="23" grpId="0" animBg="1"/>
      <p:bldP spid="25" grpId="0"/>
      <p:bldP spid="26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772" y="492845"/>
            <a:ext cx="3427118" cy="343081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127410" y="2859838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67809" y="85503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8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518" y="284619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451557" y="4310134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1557" y="4310134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1850770" y="437168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063829" y="437168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768435" y="4310134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8435" y="4310134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4300731" y="437168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8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4258308" y="434579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3035227" y="434579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1817405" y="434579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451557" y="5180326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1557" y="5180326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1850770" y="524188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endParaRPr lang="en-GB" sz="36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063829" y="524188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768435" y="5180326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8435" y="5180326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4300731" y="524188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8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4258308" y="521598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3035227" y="521598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ounded Rectangle 49"/>
          <p:cNvSpPr/>
          <p:nvPr/>
        </p:nvSpPr>
        <p:spPr>
          <a:xfrm>
            <a:off x="1817405" y="521598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ular Callout 51"/>
          <p:cNvSpPr/>
          <p:nvPr/>
        </p:nvSpPr>
        <p:spPr>
          <a:xfrm>
            <a:off x="5343364" y="3524221"/>
            <a:ext cx="2344828" cy="979540"/>
          </a:xfrm>
          <a:prstGeom prst="wedgeRoundRectCallout">
            <a:avLst>
              <a:gd name="adj1" fmla="val 21048"/>
              <a:gd name="adj2" fmla="val 81040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/>
          <p:cNvSpPr txBox="1"/>
          <p:nvPr/>
        </p:nvSpPr>
        <p:spPr>
          <a:xfrm>
            <a:off x="5374904" y="3578813"/>
            <a:ext cx="22185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did it a different way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13259" y="4409810"/>
            <a:ext cx="1623397" cy="19582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4452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9" grpId="0" animBg="1"/>
      <p:bldP spid="30" grpId="0" animBg="1"/>
      <p:bldP spid="31" grpId="0" animBg="1"/>
      <p:bldP spid="36" grpId="0"/>
      <p:bldP spid="44" grpId="0"/>
      <p:bldP spid="45" grpId="0"/>
      <p:bldP spid="46" grpId="0"/>
      <p:bldP spid="47" grpId="0"/>
      <p:bldP spid="48" grpId="0" animBg="1"/>
      <p:bldP spid="49" grpId="0" animBg="1"/>
      <p:bldP spid="50" grpId="0" animBg="1"/>
      <p:bldP spid="52" grpId="0" animBg="1"/>
      <p:bldP spid="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680270" y="492845"/>
            <a:ext cx="3427118" cy="343081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036556" y="287348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3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98421" y="185431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7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24892" y="89862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4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347055" y="4310134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7055" y="4310134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1746268" y="437168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4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959327" y="437168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3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663933" y="4310134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3933" y="4310134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4196229" y="437168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153806" y="434579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2930725" y="434579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712903" y="434579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347055" y="5180326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7055" y="5180326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1746268" y="524188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959327" y="524188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4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663933" y="5180326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3933" y="5180326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4196229" y="524188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4153806" y="521598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2930725" y="521598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1712903" y="521598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169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  <p:bldP spid="23" grpId="0"/>
      <p:bldP spid="24" grpId="0"/>
      <p:bldP spid="25" grpId="0"/>
      <p:bldP spid="29" grpId="0" animBg="1"/>
      <p:bldP spid="30" grpId="0" animBg="1"/>
      <p:bldP spid="31" grpId="0" animBg="1"/>
      <p:bldP spid="36" grpId="0"/>
      <p:bldP spid="44" grpId="0"/>
      <p:bldP spid="45" grpId="0"/>
      <p:bldP spid="46" grpId="0"/>
      <p:bldP spid="47" grpId="0"/>
      <p:bldP spid="48" grpId="0" animBg="1"/>
      <p:bldP spid="49" grpId="0" animBg="1"/>
      <p:bldP spid="5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4399" y="508864"/>
            <a:ext cx="3427118" cy="343081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930685" y="288950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3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78902" y="187033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7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905373" y="887343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4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451375" y="41737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1375" y="41737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850588" y="423527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4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63647" y="423527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3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768253" y="4173722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8253" y="4173722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3300549" y="423527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258126" y="420938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2035045" y="420938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817223" y="420938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451375" y="5043914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1375" y="5043914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850588" y="510546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063647" y="510546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4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768253" y="5043914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8253" y="5043914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3300549" y="510546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3258126" y="507957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2035045" y="507957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817223" y="507957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416799" y="415404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6799" y="4154048"/>
                <a:ext cx="77634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4816012" y="421560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2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029071" y="421560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5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6733677" y="415404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3677" y="4154048"/>
                <a:ext cx="65053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7265973" y="421560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7223550" y="418970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6000469" y="418970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4782647" y="418970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416799" y="5024240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6799" y="5024240"/>
                <a:ext cx="776347" cy="76944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4816012" y="508579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029071" y="508579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6733677" y="5024240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3677" y="5024240"/>
                <a:ext cx="650537" cy="76944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/>
          <p:cNvSpPr txBox="1"/>
          <p:nvPr/>
        </p:nvSpPr>
        <p:spPr>
          <a:xfrm>
            <a:off x="7265973" y="508579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52" name="Rounded Rectangle 51"/>
          <p:cNvSpPr/>
          <p:nvPr/>
        </p:nvSpPr>
        <p:spPr>
          <a:xfrm>
            <a:off x="7223550" y="505990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6000469" y="505990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4782647" y="505990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85702" y="655088"/>
            <a:ext cx="1698647" cy="3846255"/>
          </a:xfrm>
          <a:prstGeom prst="rect">
            <a:avLst/>
          </a:prstGeom>
        </p:spPr>
      </p:pic>
      <p:sp>
        <p:nvSpPr>
          <p:cNvPr id="57" name="Oval 56"/>
          <p:cNvSpPr/>
          <p:nvPr/>
        </p:nvSpPr>
        <p:spPr>
          <a:xfrm>
            <a:off x="5258419" y="1956457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5986452" y="1973037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6708286" y="1963933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7424947" y="1956457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4530647" y="2715652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4545030" y="1972273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253288" y="2715652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5989039" y="1972921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677E9D">
                  <a:shade val="30000"/>
                  <a:satMod val="115000"/>
                </a:srgbClr>
              </a:gs>
              <a:gs pos="50000">
                <a:srgbClr val="677E9D">
                  <a:shade val="67500"/>
                  <a:satMod val="115000"/>
                </a:srgbClr>
              </a:gs>
              <a:gs pos="100000">
                <a:srgbClr val="677E9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5989039" y="1972273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722688" y="1959334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1" name="Oval 70"/>
          <p:cNvSpPr/>
          <p:nvPr/>
        </p:nvSpPr>
        <p:spPr>
          <a:xfrm>
            <a:off x="7423016" y="1956457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2" name="Oval 71"/>
          <p:cNvSpPr/>
          <p:nvPr/>
        </p:nvSpPr>
        <p:spPr>
          <a:xfrm>
            <a:off x="4530647" y="2720292"/>
            <a:ext cx="504000" cy="504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937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/>
      <p:bldP spid="33" grpId="0"/>
      <p:bldP spid="34" grpId="0"/>
      <p:bldP spid="35" grpId="0"/>
      <p:bldP spid="37" grpId="0" animBg="1"/>
      <p:bldP spid="38" grpId="0" animBg="1"/>
      <p:bldP spid="39" grpId="0" animBg="1"/>
      <p:bldP spid="40" grpId="0"/>
      <p:bldP spid="41" grpId="0"/>
      <p:bldP spid="42" grpId="0"/>
      <p:bldP spid="43" grpId="0"/>
      <p:bldP spid="51" grpId="0"/>
      <p:bldP spid="52" grpId="0" animBg="1"/>
      <p:bldP spid="53" grpId="0" animBg="1"/>
      <p:bldP spid="54" grpId="0" animBg="1"/>
      <p:bldP spid="57" grpId="0" animBg="1"/>
      <p:bldP spid="61" grpId="0" animBg="1"/>
      <p:bldP spid="62" grpId="0" animBg="1"/>
      <p:bldP spid="65" grpId="0" animBg="1"/>
      <p:bldP spid="66" grpId="0" animBg="1"/>
      <p:bldP spid="67" grpId="0" animBg="1"/>
      <p:bldP spid="69" grpId="0" animBg="1"/>
      <p:bldP spid="59" grpId="0" animBg="1"/>
      <p:bldP spid="63" grpId="0" animBg="1"/>
      <p:bldP spid="64" grpId="0" animBg="1"/>
      <p:bldP spid="71" grpId="0" animBg="1"/>
      <p:bldP spid="7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4112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3.9|7|1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5.7|5.2|7.8|11.6|4.2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6.4|2.2|1.8|1.6|2|2.5|3.8|7.4|2.3|1.5|1.3|1.6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3|4.2|3.3|2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1.4|1.6|20.2|5.4|13.1|10.6|3.8|4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23.5|2.8|4.7|2.1|5.3|2.1|11.5|2.4|3.3|1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37.5|11.3|3.4|3.6|8.8|3|3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20.1|7.2|4.4|1.7|3.3|2|7.3|3|2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5576FB2-8B2B-409A-94C8-C37488C382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infopath/2007/PartnerControls"/>
    <ds:schemaRef ds:uri="522d4c35-b548-4432-90ae-af4376e1c4b4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2622</TotalTime>
  <Words>231</Words>
  <Application>Microsoft Office PowerPoint</Application>
  <PresentationFormat>On-screen Show (4:3)</PresentationFormat>
  <Paragraphs>129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Have a go at question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222</cp:revision>
  <dcterms:created xsi:type="dcterms:W3CDTF">2019-07-05T11:02:13Z</dcterms:created>
  <dcterms:modified xsi:type="dcterms:W3CDTF">2020-09-28T16:44:59Z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