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5" r:id="rId4"/>
    <p:sldMasterId id="2147483658" r:id="rId5"/>
    <p:sldMasterId id="2147483660" r:id="rId6"/>
    <p:sldMasterId id="2147483662" r:id="rId7"/>
    <p:sldMasterId id="2147483664" r:id="rId8"/>
    <p:sldMasterId id="2147483666" r:id="rId9"/>
    <p:sldMasterId id="2147483669" r:id="rId10"/>
    <p:sldMasterId id="2147483650" r:id="rId11"/>
    <p:sldMasterId id="2147483652" r:id="rId12"/>
  </p:sldMasterIdLst>
  <p:notesMasterIdLst>
    <p:notesMasterId r:id="rId27"/>
  </p:notesMasterIdLst>
  <p:sldIdLst>
    <p:sldId id="277" r:id="rId13"/>
    <p:sldId id="278" r:id="rId14"/>
    <p:sldId id="274" r:id="rId15"/>
    <p:sldId id="283" r:id="rId16"/>
    <p:sldId id="279" r:id="rId17"/>
    <p:sldId id="257" r:id="rId18"/>
    <p:sldId id="284" r:id="rId19"/>
    <p:sldId id="258" r:id="rId20"/>
    <p:sldId id="266" r:id="rId21"/>
    <p:sldId id="265" r:id="rId22"/>
    <p:sldId id="263" r:id="rId23"/>
    <p:sldId id="264" r:id="rId24"/>
    <p:sldId id="267" r:id="rId25"/>
    <p:sldId id="282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F8CDA2"/>
    <a:srgbClr val="F7D7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63" autoAdjust="0"/>
    <p:restoredTop sz="94694"/>
  </p:normalViewPr>
  <p:slideViewPr>
    <p:cSldViewPr snapToGrid="0" snapToObjects="1">
      <p:cViewPr varScale="1">
        <p:scale>
          <a:sx n="107" d="100"/>
          <a:sy n="107" d="100"/>
        </p:scale>
        <p:origin x="127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9211F5C6-FEE9-4916-8865-81917BF816BC}"/>
    <pc:docChg chg="custSel delSld modSld">
      <pc:chgData name="James Clegg" userId="c6df1435-7a36-4b38-be4d-16e68e91152f" providerId="ADAL" clId="{9211F5C6-FEE9-4916-8865-81917BF816BC}" dt="2020-11-05T14:20:06.991" v="29" actId="2696"/>
      <pc:docMkLst>
        <pc:docMk/>
      </pc:docMkLst>
      <pc:sldChg chg="modSp del">
        <pc:chgData name="James Clegg" userId="c6df1435-7a36-4b38-be4d-16e68e91152f" providerId="ADAL" clId="{9211F5C6-FEE9-4916-8865-81917BF816BC}" dt="2020-11-05T14:20:05.894" v="28" actId="2696"/>
        <pc:sldMkLst>
          <pc:docMk/>
          <pc:sldMk cId="831032110" sldId="261"/>
        </pc:sldMkLst>
        <pc:spChg chg="mod">
          <ac:chgData name="James Clegg" userId="c6df1435-7a36-4b38-be4d-16e68e91152f" providerId="ADAL" clId="{9211F5C6-FEE9-4916-8865-81917BF816BC}" dt="2020-11-05T13:58:15.004" v="15" actId="20577"/>
          <ac:spMkLst>
            <pc:docMk/>
            <pc:sldMk cId="831032110" sldId="261"/>
            <ac:spMk id="5" creationId="{94B0642E-99E6-4551-BEA4-F1D5544BABF2}"/>
          </ac:spMkLst>
        </pc:spChg>
      </pc:sldChg>
      <pc:sldChg chg="delSp modSp">
        <pc:chgData name="James Clegg" userId="c6df1435-7a36-4b38-be4d-16e68e91152f" providerId="ADAL" clId="{9211F5C6-FEE9-4916-8865-81917BF816BC}" dt="2020-11-05T13:57:16.270" v="9" actId="478"/>
        <pc:sldMkLst>
          <pc:docMk/>
          <pc:sldMk cId="2083293468" sldId="274"/>
        </pc:sldMkLst>
        <pc:spChg chg="del">
          <ac:chgData name="James Clegg" userId="c6df1435-7a36-4b38-be4d-16e68e91152f" providerId="ADAL" clId="{9211F5C6-FEE9-4916-8865-81917BF816BC}" dt="2020-11-05T13:57:16.270" v="9" actId="478"/>
          <ac:spMkLst>
            <pc:docMk/>
            <pc:sldMk cId="2083293468" sldId="274"/>
            <ac:spMk id="3" creationId="{F4699E5D-00F2-45BE-B6BB-1613CCC8743E}"/>
          </ac:spMkLst>
        </pc:spChg>
        <pc:spChg chg="mod">
          <ac:chgData name="James Clegg" userId="c6df1435-7a36-4b38-be4d-16e68e91152f" providerId="ADAL" clId="{9211F5C6-FEE9-4916-8865-81917BF816BC}" dt="2020-11-05T13:56:57.004" v="0" actId="408"/>
          <ac:spMkLst>
            <pc:docMk/>
            <pc:sldMk cId="2083293468" sldId="274"/>
            <ac:spMk id="4" creationId="{00000000-0000-0000-0000-000000000000}"/>
          </ac:spMkLst>
        </pc:spChg>
        <pc:spChg chg="mod">
          <ac:chgData name="James Clegg" userId="c6df1435-7a36-4b38-be4d-16e68e91152f" providerId="ADAL" clId="{9211F5C6-FEE9-4916-8865-81917BF816BC}" dt="2020-11-05T13:56:57.004" v="0" actId="408"/>
          <ac:spMkLst>
            <pc:docMk/>
            <pc:sldMk cId="2083293468" sldId="274"/>
            <ac:spMk id="5" creationId="{00000000-0000-0000-0000-000000000000}"/>
          </ac:spMkLst>
        </pc:spChg>
        <pc:spChg chg="mod">
          <ac:chgData name="James Clegg" userId="c6df1435-7a36-4b38-be4d-16e68e91152f" providerId="ADAL" clId="{9211F5C6-FEE9-4916-8865-81917BF816BC}" dt="2020-11-05T13:56:57.004" v="0" actId="408"/>
          <ac:spMkLst>
            <pc:docMk/>
            <pc:sldMk cId="2083293468" sldId="274"/>
            <ac:spMk id="6" creationId="{00000000-0000-0000-0000-000000000000}"/>
          </ac:spMkLst>
        </pc:spChg>
        <pc:spChg chg="mod">
          <ac:chgData name="James Clegg" userId="c6df1435-7a36-4b38-be4d-16e68e91152f" providerId="ADAL" clId="{9211F5C6-FEE9-4916-8865-81917BF816BC}" dt="2020-11-05T13:56:57.004" v="0" actId="408"/>
          <ac:spMkLst>
            <pc:docMk/>
            <pc:sldMk cId="2083293468" sldId="274"/>
            <ac:spMk id="7" creationId="{00000000-0000-0000-0000-000000000000}"/>
          </ac:spMkLst>
        </pc:spChg>
      </pc:sldChg>
      <pc:sldChg chg="del">
        <pc:chgData name="James Clegg" userId="c6df1435-7a36-4b38-be4d-16e68e91152f" providerId="ADAL" clId="{9211F5C6-FEE9-4916-8865-81917BF816BC}" dt="2020-11-05T14:20:06.991" v="29" actId="2696"/>
        <pc:sldMkLst>
          <pc:docMk/>
          <pc:sldMk cId="721163289" sldId="280"/>
        </pc:sldMkLst>
      </pc:sldChg>
      <pc:sldChg chg="addSp delSp modSp delAnim modAnim">
        <pc:chgData name="James Clegg" userId="c6df1435-7a36-4b38-be4d-16e68e91152f" providerId="ADAL" clId="{9211F5C6-FEE9-4916-8865-81917BF816BC}" dt="2020-11-05T14:19:57.828" v="27" actId="20577"/>
        <pc:sldMkLst>
          <pc:docMk/>
          <pc:sldMk cId="4221794211" sldId="282"/>
        </pc:sldMkLst>
        <pc:spChg chg="mod">
          <ac:chgData name="James Clegg" userId="c6df1435-7a36-4b38-be4d-16e68e91152f" providerId="ADAL" clId="{9211F5C6-FEE9-4916-8865-81917BF816BC}" dt="2020-11-05T14:19:57.828" v="27" actId="20577"/>
          <ac:spMkLst>
            <pc:docMk/>
            <pc:sldMk cId="4221794211" sldId="282"/>
            <ac:spMk id="5" creationId="{94B0642E-99E6-4551-BEA4-F1D5544BABF2}"/>
          </ac:spMkLst>
        </pc:spChg>
        <pc:picChg chg="del">
          <ac:chgData name="James Clegg" userId="c6df1435-7a36-4b38-be4d-16e68e91152f" providerId="ADAL" clId="{9211F5C6-FEE9-4916-8865-81917BF816BC}" dt="2020-11-05T14:19:48.135" v="16" actId="478"/>
          <ac:picMkLst>
            <pc:docMk/>
            <pc:sldMk cId="4221794211" sldId="282"/>
            <ac:picMk id="3" creationId="{00000000-0000-0000-0000-000000000000}"/>
          </ac:picMkLst>
        </pc:picChg>
        <pc:picChg chg="add">
          <ac:chgData name="James Clegg" userId="c6df1435-7a36-4b38-be4d-16e68e91152f" providerId="ADAL" clId="{9211F5C6-FEE9-4916-8865-81917BF816BC}" dt="2020-11-05T14:19:48.912" v="17"/>
          <ac:picMkLst>
            <pc:docMk/>
            <pc:sldMk cId="4221794211" sldId="282"/>
            <ac:picMk id="4" creationId="{B789E3F1-3409-4F34-83D6-593E5347EBC3}"/>
          </ac:picMkLst>
        </pc:picChg>
      </pc:sldChg>
      <pc:sldChg chg="delSp modSp">
        <pc:chgData name="James Clegg" userId="c6df1435-7a36-4b38-be4d-16e68e91152f" providerId="ADAL" clId="{9211F5C6-FEE9-4916-8865-81917BF816BC}" dt="2020-11-05T13:57:42.186" v="11" actId="207"/>
        <pc:sldMkLst>
          <pc:docMk/>
          <pc:sldMk cId="1636453009" sldId="283"/>
        </pc:sldMkLst>
        <pc:spChg chg="del">
          <ac:chgData name="James Clegg" userId="c6df1435-7a36-4b38-be4d-16e68e91152f" providerId="ADAL" clId="{9211F5C6-FEE9-4916-8865-81917BF816BC}" dt="2020-11-05T13:57:12.881" v="8" actId="478"/>
          <ac:spMkLst>
            <pc:docMk/>
            <pc:sldMk cId="1636453009" sldId="283"/>
            <ac:spMk id="3" creationId="{F4699E5D-00F2-45BE-B6BB-1613CCC8743E}"/>
          </ac:spMkLst>
        </pc:spChg>
        <pc:spChg chg="mod">
          <ac:chgData name="James Clegg" userId="c6df1435-7a36-4b38-be4d-16e68e91152f" providerId="ADAL" clId="{9211F5C6-FEE9-4916-8865-81917BF816BC}" dt="2020-11-05T13:57:07.303" v="1" actId="408"/>
          <ac:spMkLst>
            <pc:docMk/>
            <pc:sldMk cId="1636453009" sldId="283"/>
            <ac:spMk id="4" creationId="{00000000-0000-0000-0000-000000000000}"/>
          </ac:spMkLst>
        </pc:spChg>
        <pc:spChg chg="mod">
          <ac:chgData name="James Clegg" userId="c6df1435-7a36-4b38-be4d-16e68e91152f" providerId="ADAL" clId="{9211F5C6-FEE9-4916-8865-81917BF816BC}" dt="2020-11-05T13:57:07.303" v="1" actId="408"/>
          <ac:spMkLst>
            <pc:docMk/>
            <pc:sldMk cId="1636453009" sldId="283"/>
            <ac:spMk id="5" creationId="{00000000-0000-0000-0000-000000000000}"/>
          </ac:spMkLst>
        </pc:spChg>
        <pc:spChg chg="mod">
          <ac:chgData name="James Clegg" userId="c6df1435-7a36-4b38-be4d-16e68e91152f" providerId="ADAL" clId="{9211F5C6-FEE9-4916-8865-81917BF816BC}" dt="2020-11-05T13:57:07.303" v="1" actId="408"/>
          <ac:spMkLst>
            <pc:docMk/>
            <pc:sldMk cId="1636453009" sldId="283"/>
            <ac:spMk id="6" creationId="{00000000-0000-0000-0000-000000000000}"/>
          </ac:spMkLst>
        </pc:spChg>
        <pc:spChg chg="mod">
          <ac:chgData name="James Clegg" userId="c6df1435-7a36-4b38-be4d-16e68e91152f" providerId="ADAL" clId="{9211F5C6-FEE9-4916-8865-81917BF816BC}" dt="2020-11-05T13:57:07.303" v="1" actId="408"/>
          <ac:spMkLst>
            <pc:docMk/>
            <pc:sldMk cId="1636453009" sldId="283"/>
            <ac:spMk id="7" creationId="{00000000-0000-0000-0000-000000000000}"/>
          </ac:spMkLst>
        </pc:spChg>
        <pc:spChg chg="mod">
          <ac:chgData name="James Clegg" userId="c6df1435-7a36-4b38-be4d-16e68e91152f" providerId="ADAL" clId="{9211F5C6-FEE9-4916-8865-81917BF816BC}" dt="2020-11-05T13:57:10.842" v="7" actId="1038"/>
          <ac:spMkLst>
            <pc:docMk/>
            <pc:sldMk cId="1636453009" sldId="283"/>
            <ac:spMk id="15" creationId="{00000000-0000-0000-0000-000000000000}"/>
          </ac:spMkLst>
        </pc:spChg>
        <pc:spChg chg="mod">
          <ac:chgData name="James Clegg" userId="c6df1435-7a36-4b38-be4d-16e68e91152f" providerId="ADAL" clId="{9211F5C6-FEE9-4916-8865-81917BF816BC}" dt="2020-11-05T13:57:42.186" v="11" actId="207"/>
          <ac:spMkLst>
            <pc:docMk/>
            <pc:sldMk cId="1636453009" sldId="283"/>
            <ac:spMk id="26" creationId="{00000000-0000-0000-0000-000000000000}"/>
          </ac:spMkLst>
        </pc:spChg>
        <pc:spChg chg="mod">
          <ac:chgData name="James Clegg" userId="c6df1435-7a36-4b38-be4d-16e68e91152f" providerId="ADAL" clId="{9211F5C6-FEE9-4916-8865-81917BF816BC}" dt="2020-11-05T13:57:42.186" v="11" actId="207"/>
          <ac:spMkLst>
            <pc:docMk/>
            <pc:sldMk cId="1636453009" sldId="283"/>
            <ac:spMk id="27" creationId="{00000000-0000-0000-0000-000000000000}"/>
          </ac:spMkLst>
        </pc:spChg>
        <pc:spChg chg="mod">
          <ac:chgData name="James Clegg" userId="c6df1435-7a36-4b38-be4d-16e68e91152f" providerId="ADAL" clId="{9211F5C6-FEE9-4916-8865-81917BF816BC}" dt="2020-11-05T13:57:36.873" v="10" actId="207"/>
          <ac:spMkLst>
            <pc:docMk/>
            <pc:sldMk cId="1636453009" sldId="283"/>
            <ac:spMk id="28" creationId="{00000000-0000-0000-0000-000000000000}"/>
          </ac:spMkLst>
        </pc:spChg>
      </pc:sldChg>
      <pc:sldChg chg="modSp">
        <pc:chgData name="James Clegg" userId="c6df1435-7a36-4b38-be4d-16e68e91152f" providerId="ADAL" clId="{9211F5C6-FEE9-4916-8865-81917BF816BC}" dt="2020-11-05T13:58:03.690" v="12" actId="208"/>
        <pc:sldMkLst>
          <pc:docMk/>
          <pc:sldMk cId="1864370225" sldId="284"/>
        </pc:sldMkLst>
        <pc:spChg chg="mod">
          <ac:chgData name="James Clegg" userId="c6df1435-7a36-4b38-be4d-16e68e91152f" providerId="ADAL" clId="{9211F5C6-FEE9-4916-8865-81917BF816BC}" dt="2020-11-05T13:58:03.690" v="12" actId="208"/>
          <ac:spMkLst>
            <pc:docMk/>
            <pc:sldMk cId="1864370225" sldId="284"/>
            <ac:spMk id="22" creationId="{00000000-0000-0000-0000-000000000000}"/>
          </ac:spMkLst>
        </pc:spChg>
      </pc:sldChg>
    </pc:docChg>
  </pc:docChgLst>
  <pc:docChgLst>
    <pc:chgData name="James Clegg" userId="c6df1435-7a36-4b38-be4d-16e68e91152f" providerId="ADAL" clId="{59585278-167A-4F56-A77E-3856809864BC}"/>
    <pc:docChg chg="custSel modSld">
      <pc:chgData name="James Clegg" userId="c6df1435-7a36-4b38-be4d-16e68e91152f" providerId="ADAL" clId="{59585278-167A-4F56-A77E-3856809864BC}" dt="2020-11-06T13:51:57.894" v="11"/>
      <pc:docMkLst>
        <pc:docMk/>
      </pc:docMkLst>
      <pc:sldChg chg="delSp modTransition delAnim">
        <pc:chgData name="James Clegg" userId="c6df1435-7a36-4b38-be4d-16e68e91152f" providerId="ADAL" clId="{59585278-167A-4F56-A77E-3856809864BC}" dt="2020-11-06T13:51:57.894" v="11"/>
        <pc:sldMkLst>
          <pc:docMk/>
          <pc:sldMk cId="4030334386" sldId="257"/>
        </pc:sldMkLst>
        <pc:picChg chg="del">
          <ac:chgData name="James Clegg" userId="c6df1435-7a36-4b38-be4d-16e68e91152f" providerId="ADAL" clId="{59585278-167A-4F56-A77E-3856809864BC}" dt="2020-11-06T13:51:25.644" v="2" actId="478"/>
          <ac:picMkLst>
            <pc:docMk/>
            <pc:sldMk cId="4030334386" sldId="257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9585278-167A-4F56-A77E-3856809864BC}" dt="2020-11-06T13:51:57.894" v="11"/>
        <pc:sldMkLst>
          <pc:docMk/>
          <pc:sldMk cId="1664086204" sldId="258"/>
        </pc:sldMkLst>
        <pc:picChg chg="del">
          <ac:chgData name="James Clegg" userId="c6df1435-7a36-4b38-be4d-16e68e91152f" providerId="ADAL" clId="{59585278-167A-4F56-A77E-3856809864BC}" dt="2020-11-06T13:51:31.264" v="4" actId="478"/>
          <ac:picMkLst>
            <pc:docMk/>
            <pc:sldMk cId="1664086204" sldId="258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9585278-167A-4F56-A77E-3856809864BC}" dt="2020-11-06T13:51:57.894" v="11"/>
        <pc:sldMkLst>
          <pc:docMk/>
          <pc:sldMk cId="1541884430" sldId="263"/>
        </pc:sldMkLst>
        <pc:picChg chg="del">
          <ac:chgData name="James Clegg" userId="c6df1435-7a36-4b38-be4d-16e68e91152f" providerId="ADAL" clId="{59585278-167A-4F56-A77E-3856809864BC}" dt="2020-11-06T13:51:40.567" v="7" actId="478"/>
          <ac:picMkLst>
            <pc:docMk/>
            <pc:sldMk cId="1541884430" sldId="26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9585278-167A-4F56-A77E-3856809864BC}" dt="2020-11-06T13:51:57.894" v="11"/>
        <pc:sldMkLst>
          <pc:docMk/>
          <pc:sldMk cId="1078881787" sldId="264"/>
        </pc:sldMkLst>
        <pc:picChg chg="del">
          <ac:chgData name="James Clegg" userId="c6df1435-7a36-4b38-be4d-16e68e91152f" providerId="ADAL" clId="{59585278-167A-4F56-A77E-3856809864BC}" dt="2020-11-06T13:51:43.490" v="8" actId="478"/>
          <ac:picMkLst>
            <pc:docMk/>
            <pc:sldMk cId="1078881787" sldId="264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9585278-167A-4F56-A77E-3856809864BC}" dt="2020-11-06T13:51:57.894" v="11"/>
        <pc:sldMkLst>
          <pc:docMk/>
          <pc:sldMk cId="3625435573" sldId="265"/>
        </pc:sldMkLst>
        <pc:picChg chg="del">
          <ac:chgData name="James Clegg" userId="c6df1435-7a36-4b38-be4d-16e68e91152f" providerId="ADAL" clId="{59585278-167A-4F56-A77E-3856809864BC}" dt="2020-11-06T13:51:37.331" v="6" actId="478"/>
          <ac:picMkLst>
            <pc:docMk/>
            <pc:sldMk cId="3625435573" sldId="265"/>
            <ac:picMk id="1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9585278-167A-4F56-A77E-3856809864BC}" dt="2020-11-06T13:51:57.894" v="11"/>
        <pc:sldMkLst>
          <pc:docMk/>
          <pc:sldMk cId="661084659" sldId="266"/>
        </pc:sldMkLst>
        <pc:picChg chg="del">
          <ac:chgData name="James Clegg" userId="c6df1435-7a36-4b38-be4d-16e68e91152f" providerId="ADAL" clId="{59585278-167A-4F56-A77E-3856809864BC}" dt="2020-11-06T13:51:34.300" v="5" actId="478"/>
          <ac:picMkLst>
            <pc:docMk/>
            <pc:sldMk cId="661084659" sldId="266"/>
            <ac:picMk id="1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9585278-167A-4F56-A77E-3856809864BC}" dt="2020-11-06T13:51:57.894" v="11"/>
        <pc:sldMkLst>
          <pc:docMk/>
          <pc:sldMk cId="3543126721" sldId="267"/>
        </pc:sldMkLst>
        <pc:picChg chg="del">
          <ac:chgData name="James Clegg" userId="c6df1435-7a36-4b38-be4d-16e68e91152f" providerId="ADAL" clId="{59585278-167A-4F56-A77E-3856809864BC}" dt="2020-11-06T13:51:46.519" v="9" actId="478"/>
          <ac:picMkLst>
            <pc:docMk/>
            <pc:sldMk cId="3543126721" sldId="267"/>
            <ac:picMk id="2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9585278-167A-4F56-A77E-3856809864BC}" dt="2020-11-06T13:51:57.894" v="11"/>
        <pc:sldMkLst>
          <pc:docMk/>
          <pc:sldMk cId="2083293468" sldId="274"/>
        </pc:sldMkLst>
        <pc:picChg chg="del">
          <ac:chgData name="James Clegg" userId="c6df1435-7a36-4b38-be4d-16e68e91152f" providerId="ADAL" clId="{59585278-167A-4F56-A77E-3856809864BC}" dt="2020-11-06T13:51:20.928" v="0" actId="478"/>
          <ac:picMkLst>
            <pc:docMk/>
            <pc:sldMk cId="2083293468" sldId="274"/>
            <ac:picMk id="26" creationId="{00000000-0000-0000-0000-000000000000}"/>
          </ac:picMkLst>
        </pc:picChg>
      </pc:sldChg>
      <pc:sldChg chg="modTransition">
        <pc:chgData name="James Clegg" userId="c6df1435-7a36-4b38-be4d-16e68e91152f" providerId="ADAL" clId="{59585278-167A-4F56-A77E-3856809864BC}" dt="2020-11-06T13:51:57.894" v="11"/>
        <pc:sldMkLst>
          <pc:docMk/>
          <pc:sldMk cId="3660985707" sldId="277"/>
        </pc:sldMkLst>
      </pc:sldChg>
      <pc:sldChg chg="modTransition">
        <pc:chgData name="James Clegg" userId="c6df1435-7a36-4b38-be4d-16e68e91152f" providerId="ADAL" clId="{59585278-167A-4F56-A77E-3856809864BC}" dt="2020-11-06T13:51:57.894" v="11"/>
        <pc:sldMkLst>
          <pc:docMk/>
          <pc:sldMk cId="1314285758" sldId="278"/>
        </pc:sldMkLst>
      </pc:sldChg>
      <pc:sldChg chg="modTransition">
        <pc:chgData name="James Clegg" userId="c6df1435-7a36-4b38-be4d-16e68e91152f" providerId="ADAL" clId="{59585278-167A-4F56-A77E-3856809864BC}" dt="2020-11-06T13:51:57.894" v="11"/>
        <pc:sldMkLst>
          <pc:docMk/>
          <pc:sldMk cId="4705778" sldId="279"/>
        </pc:sldMkLst>
      </pc:sldChg>
      <pc:sldChg chg="delSp modTransition delAnim">
        <pc:chgData name="James Clegg" userId="c6df1435-7a36-4b38-be4d-16e68e91152f" providerId="ADAL" clId="{59585278-167A-4F56-A77E-3856809864BC}" dt="2020-11-06T13:51:57.894" v="11"/>
        <pc:sldMkLst>
          <pc:docMk/>
          <pc:sldMk cId="4221794211" sldId="282"/>
        </pc:sldMkLst>
        <pc:picChg chg="del">
          <ac:chgData name="James Clegg" userId="c6df1435-7a36-4b38-be4d-16e68e91152f" providerId="ADAL" clId="{59585278-167A-4F56-A77E-3856809864BC}" dt="2020-11-06T13:51:49.693" v="10" actId="478"/>
          <ac:picMkLst>
            <pc:docMk/>
            <pc:sldMk cId="4221794211" sldId="282"/>
            <ac:picMk id="4" creationId="{B789E3F1-3409-4F34-83D6-593E5347EBC3}"/>
          </ac:picMkLst>
        </pc:picChg>
      </pc:sldChg>
      <pc:sldChg chg="delSp modTransition delAnim">
        <pc:chgData name="James Clegg" userId="c6df1435-7a36-4b38-be4d-16e68e91152f" providerId="ADAL" clId="{59585278-167A-4F56-A77E-3856809864BC}" dt="2020-11-06T13:51:57.894" v="11"/>
        <pc:sldMkLst>
          <pc:docMk/>
          <pc:sldMk cId="1636453009" sldId="283"/>
        </pc:sldMkLst>
        <pc:picChg chg="del">
          <ac:chgData name="James Clegg" userId="c6df1435-7a36-4b38-be4d-16e68e91152f" providerId="ADAL" clId="{59585278-167A-4F56-A77E-3856809864BC}" dt="2020-11-06T13:51:23.208" v="1" actId="478"/>
          <ac:picMkLst>
            <pc:docMk/>
            <pc:sldMk cId="1636453009" sldId="283"/>
            <ac:picMk id="3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9585278-167A-4F56-A77E-3856809864BC}" dt="2020-11-06T13:51:57.894" v="11"/>
        <pc:sldMkLst>
          <pc:docMk/>
          <pc:sldMk cId="1864370225" sldId="284"/>
        </pc:sldMkLst>
        <pc:picChg chg="del">
          <ac:chgData name="James Clegg" userId="c6df1435-7a36-4b38-be4d-16e68e91152f" providerId="ADAL" clId="{59585278-167A-4F56-A77E-3856809864BC}" dt="2020-11-06T13:51:28.165" v="3" actId="478"/>
          <ac:picMkLst>
            <pc:docMk/>
            <pc:sldMk cId="1864370225" sldId="284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E37C94-C96D-4BD6-9990-36D28500C2D3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C7B474-9DCA-4711-AAF2-1C1E02E79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80424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C7B474-9DCA-4711-AAF2-1C1E02E7966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161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C7B474-9DCA-4711-AAF2-1C1E02E7966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168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2887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5149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4170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2470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4826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958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708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6975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859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20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9206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790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575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835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068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672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675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460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rgbClr val="F7D7BF"/>
          </a:solidFill>
          <a:ln>
            <a:solidFill>
              <a:srgbClr val="F7D7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449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11" Type="http://schemas.openxmlformats.org/officeDocument/2006/relationships/image" Target="../media/image17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16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B7578C2-853D-4C29-AF13-7ADCD0EC40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9857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42857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F16B37A-8698-43CB-BEE6-D506252703BB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1) Which shape doesn’t belong?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2) What is the missing symbol?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 , &lt;, &gt;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3) How many </a:t>
                </a: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cone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s?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4) What shape is this?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F16B37A-8698-43CB-BEE6-D506252703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4"/>
                <a:stretch>
                  <a:fillRect l="-1626" t="-12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2389239" y="973392"/>
            <a:ext cx="722671" cy="442451"/>
          </a:xfrm>
          <a:prstGeom prst="rect">
            <a:avLst/>
          </a:prstGeom>
          <a:noFill/>
          <a:ln w="381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307934" y="978308"/>
            <a:ext cx="722671" cy="442451"/>
          </a:xfrm>
          <a:prstGeom prst="rect">
            <a:avLst/>
          </a:prstGeom>
          <a:noFill/>
          <a:ln w="381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377164" y="973391"/>
            <a:ext cx="722671" cy="442451"/>
          </a:xfrm>
          <a:prstGeom prst="rect">
            <a:avLst/>
          </a:prstGeom>
          <a:noFill/>
          <a:ln w="381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Isosceles Triangle 6"/>
          <p:cNvSpPr/>
          <p:nvPr/>
        </p:nvSpPr>
        <p:spPr>
          <a:xfrm>
            <a:off x="3458470" y="973391"/>
            <a:ext cx="502904" cy="442451"/>
          </a:xfrm>
          <a:prstGeom prst="triangle">
            <a:avLst/>
          </a:prstGeom>
          <a:noFill/>
          <a:ln w="381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504336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099188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2694040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288892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137357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732209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327061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4173792" y="2269908"/>
            <a:ext cx="501444" cy="50144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08896" y="3679342"/>
            <a:ext cx="783422" cy="783422"/>
          </a:xfrm>
          <a:prstGeom prst="rect">
            <a:avLst/>
          </a:prstGeom>
        </p:spPr>
      </p:pic>
      <p:pic>
        <p:nvPicPr>
          <p:cNvPr id="18" name="Picture 17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04318" y="3515034"/>
            <a:ext cx="783870" cy="947730"/>
          </a:xfrm>
          <a:prstGeom prst="rect">
            <a:avLst/>
          </a:prstGeom>
        </p:spPr>
      </p:pic>
      <p:pic>
        <p:nvPicPr>
          <p:cNvPr id="19" name="Picture 18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67236" y="3610489"/>
            <a:ext cx="852275" cy="852275"/>
          </a:xfrm>
          <a:prstGeom prst="rect">
            <a:avLst/>
          </a:prstGeom>
        </p:spPr>
      </p:pic>
      <p:pic>
        <p:nvPicPr>
          <p:cNvPr id="20" name="Picture 19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3412" y="3455507"/>
            <a:ext cx="1257952" cy="1007257"/>
          </a:xfrm>
          <a:prstGeom prst="rect">
            <a:avLst/>
          </a:prstGeom>
        </p:spPr>
      </p:pic>
      <p:pic>
        <p:nvPicPr>
          <p:cNvPr id="21" name="Picture 20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71366" y="3679342"/>
            <a:ext cx="783422" cy="783422"/>
          </a:xfrm>
          <a:prstGeom prst="rect">
            <a:avLst/>
          </a:prstGeom>
        </p:spPr>
      </p:pic>
      <p:pic>
        <p:nvPicPr>
          <p:cNvPr id="22" name="Picture 21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33836" y="3679342"/>
            <a:ext cx="783422" cy="783422"/>
          </a:xfrm>
          <a:prstGeom prst="rect">
            <a:avLst/>
          </a:prstGeom>
        </p:spPr>
      </p:pic>
      <p:pic>
        <p:nvPicPr>
          <p:cNvPr id="23" name="Picture 22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6306" y="3679342"/>
            <a:ext cx="783422" cy="783422"/>
          </a:xfrm>
          <a:prstGeom prst="rect">
            <a:avLst/>
          </a:prstGeom>
        </p:spPr>
      </p:pic>
      <p:pic>
        <p:nvPicPr>
          <p:cNvPr id="24" name="Picture 23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4714" y="3515034"/>
            <a:ext cx="783870" cy="94773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889" y="5047806"/>
            <a:ext cx="910899" cy="987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293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F16B37A-8698-43CB-BEE6-D506252703BB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1) Which shape doesn’t belong?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2) What is the missing symbol?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 , &lt;, &gt;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3) How many </a:t>
                </a: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cone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s?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4) What shape is this?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F16B37A-8698-43CB-BEE6-D506252703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626" t="-12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/>
          <p:cNvSpPr/>
          <p:nvPr/>
        </p:nvSpPr>
        <p:spPr>
          <a:xfrm>
            <a:off x="2389239" y="973392"/>
            <a:ext cx="722671" cy="442451"/>
          </a:xfrm>
          <a:prstGeom prst="rect">
            <a:avLst/>
          </a:prstGeom>
          <a:noFill/>
          <a:ln w="381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307934" y="978308"/>
            <a:ext cx="722671" cy="442451"/>
          </a:xfrm>
          <a:prstGeom prst="rect">
            <a:avLst/>
          </a:prstGeom>
          <a:noFill/>
          <a:ln w="381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377164" y="973391"/>
            <a:ext cx="722671" cy="442451"/>
          </a:xfrm>
          <a:prstGeom prst="rect">
            <a:avLst/>
          </a:prstGeom>
          <a:noFill/>
          <a:ln w="381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Isosceles Triangle 6"/>
          <p:cNvSpPr/>
          <p:nvPr/>
        </p:nvSpPr>
        <p:spPr>
          <a:xfrm>
            <a:off x="3458470" y="973391"/>
            <a:ext cx="502904" cy="442451"/>
          </a:xfrm>
          <a:prstGeom prst="triangle">
            <a:avLst/>
          </a:prstGeom>
          <a:noFill/>
          <a:ln w="38100">
            <a:solidFill>
              <a:srgbClr val="FF66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504336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099188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2694040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288892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137357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732209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327061" y="2314152"/>
            <a:ext cx="442452" cy="44245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4173792" y="2269908"/>
            <a:ext cx="501444" cy="50144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08896" y="3679342"/>
            <a:ext cx="783422" cy="783422"/>
          </a:xfrm>
          <a:prstGeom prst="rect">
            <a:avLst/>
          </a:prstGeom>
        </p:spPr>
      </p:pic>
      <p:pic>
        <p:nvPicPr>
          <p:cNvPr id="18" name="Picture 17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04318" y="3515034"/>
            <a:ext cx="783870" cy="947730"/>
          </a:xfrm>
          <a:prstGeom prst="rect">
            <a:avLst/>
          </a:prstGeom>
        </p:spPr>
      </p:pic>
      <p:pic>
        <p:nvPicPr>
          <p:cNvPr id="19" name="Picture 18" descr="A close up of a sign&#10;&#10;Description automatically generated">
            <a:extLst>
              <a:ext uri="{FF2B5EF4-FFF2-40B4-BE49-F238E27FC236}">
                <a16:creationId xmlns:a16="http://schemas.microsoft.com/office/drawing/2014/main" id="{EE9CBDBA-A776-AE49-BFC3-1BF3B37FABF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67236" y="3610489"/>
            <a:ext cx="852275" cy="852275"/>
          </a:xfrm>
          <a:prstGeom prst="rect">
            <a:avLst/>
          </a:prstGeom>
        </p:spPr>
      </p:pic>
      <p:pic>
        <p:nvPicPr>
          <p:cNvPr id="20" name="Picture 19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3412" y="3455507"/>
            <a:ext cx="1257952" cy="1007257"/>
          </a:xfrm>
          <a:prstGeom prst="rect">
            <a:avLst/>
          </a:prstGeom>
        </p:spPr>
      </p:pic>
      <p:pic>
        <p:nvPicPr>
          <p:cNvPr id="21" name="Picture 20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71366" y="3679342"/>
            <a:ext cx="783422" cy="783422"/>
          </a:xfrm>
          <a:prstGeom prst="rect">
            <a:avLst/>
          </a:prstGeom>
        </p:spPr>
      </p:pic>
      <p:pic>
        <p:nvPicPr>
          <p:cNvPr id="22" name="Picture 21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33836" y="3679342"/>
            <a:ext cx="783422" cy="783422"/>
          </a:xfrm>
          <a:prstGeom prst="rect">
            <a:avLst/>
          </a:prstGeom>
        </p:spPr>
      </p:pic>
      <p:pic>
        <p:nvPicPr>
          <p:cNvPr id="23" name="Picture 22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96306" y="3679342"/>
            <a:ext cx="783422" cy="783422"/>
          </a:xfrm>
          <a:prstGeom prst="rect">
            <a:avLst/>
          </a:prstGeom>
        </p:spPr>
      </p:pic>
      <p:pic>
        <p:nvPicPr>
          <p:cNvPr id="24" name="Picture 23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54714" y="3515034"/>
            <a:ext cx="783870" cy="94773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889" y="5047806"/>
            <a:ext cx="910899" cy="987606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4272292" y="2932287"/>
            <a:ext cx="661043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687744" y="5327978"/>
            <a:ext cx="1639317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sphere</a:t>
            </a:r>
          </a:p>
        </p:txBody>
      </p:sp>
      <p:sp>
        <p:nvSpPr>
          <p:cNvPr id="15" name="Oval 14"/>
          <p:cNvSpPr/>
          <p:nvPr/>
        </p:nvSpPr>
        <p:spPr>
          <a:xfrm>
            <a:off x="3330457" y="840658"/>
            <a:ext cx="766914" cy="796413"/>
          </a:xfrm>
          <a:prstGeom prst="ellipse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4162531" y="2233096"/>
                <a:ext cx="661043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2531" y="2233096"/>
                <a:ext cx="661043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Oval 28"/>
          <p:cNvSpPr/>
          <p:nvPr/>
        </p:nvSpPr>
        <p:spPr>
          <a:xfrm>
            <a:off x="2072906" y="3679341"/>
            <a:ext cx="864000" cy="864000"/>
          </a:xfrm>
          <a:prstGeom prst="ellipse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3832033" y="3679342"/>
            <a:ext cx="864000" cy="864000"/>
          </a:xfrm>
          <a:prstGeom prst="ellipse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5591160" y="3679343"/>
            <a:ext cx="864000" cy="864000"/>
          </a:xfrm>
          <a:prstGeom prst="ellipse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7350287" y="3679344"/>
            <a:ext cx="864000" cy="864000"/>
          </a:xfrm>
          <a:prstGeom prst="ellipse">
            <a:avLst/>
          </a:prstGeom>
          <a:noFill/>
          <a:ln w="381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6453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15" grpId="0" animBg="1"/>
      <p:bldP spid="28" grpId="0"/>
      <p:bldP spid="29" grpId="0" animBg="1"/>
      <p:bldP spid="30" grpId="0" animBg="1"/>
      <p:bldP spid="31" grpId="0" animBg="1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057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9443" y="391608"/>
            <a:ext cx="75663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Here are some pictures of 2-D shapes</a:t>
            </a:r>
          </a:p>
        </p:txBody>
      </p:sp>
      <p:sp>
        <p:nvSpPr>
          <p:cNvPr id="3" name="Rectangle 2"/>
          <p:cNvSpPr/>
          <p:nvPr/>
        </p:nvSpPr>
        <p:spPr>
          <a:xfrm>
            <a:off x="2369047" y="1138728"/>
            <a:ext cx="2563091" cy="123305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4482462" y="2760946"/>
            <a:ext cx="1332000" cy="1332000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Isosceles Triangle 4"/>
          <p:cNvSpPr/>
          <p:nvPr/>
        </p:nvSpPr>
        <p:spPr>
          <a:xfrm>
            <a:off x="2014467" y="4482109"/>
            <a:ext cx="1870364" cy="1510145"/>
          </a:xfrm>
          <a:prstGeom prst="triangle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6669963" y="2568832"/>
            <a:ext cx="1476000" cy="147600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7471" y="3258298"/>
            <a:ext cx="2563091" cy="683838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 rot="18708635">
            <a:off x="6030785" y="4895263"/>
            <a:ext cx="1674805" cy="683838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386171" y="4112593"/>
            <a:ext cx="898950" cy="902815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26443" y="5071831"/>
            <a:ext cx="865296" cy="86400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Triangle 11"/>
          <p:cNvSpPr/>
          <p:nvPr/>
        </p:nvSpPr>
        <p:spPr>
          <a:xfrm>
            <a:off x="800293" y="1281930"/>
            <a:ext cx="1504813" cy="1598565"/>
          </a:xfrm>
          <a:prstGeom prst="rtTriangle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7433024" y="1304362"/>
            <a:ext cx="496571" cy="492977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18387013">
            <a:off x="4043212" y="4406685"/>
            <a:ext cx="1476000" cy="1476000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Isosceles Triangle 15"/>
          <p:cNvSpPr/>
          <p:nvPr/>
        </p:nvSpPr>
        <p:spPr>
          <a:xfrm rot="3531969">
            <a:off x="5712197" y="1152923"/>
            <a:ext cx="728214" cy="947243"/>
          </a:xfrm>
          <a:prstGeom prst="triangle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954829" y="3397023"/>
            <a:ext cx="1656000" cy="1656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/>
          <p:cNvSpPr/>
          <p:nvPr/>
        </p:nvSpPr>
        <p:spPr>
          <a:xfrm>
            <a:off x="6110332" y="1219630"/>
            <a:ext cx="1870364" cy="1510145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319853" y="2746847"/>
            <a:ext cx="1476000" cy="1476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114043" y="5250028"/>
            <a:ext cx="2563091" cy="68383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 rot="16200000">
            <a:off x="6341296" y="3453550"/>
            <a:ext cx="1028063" cy="51053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198719" y="2308110"/>
            <a:ext cx="1080000" cy="1080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Triangle 11"/>
          <p:cNvSpPr/>
          <p:nvPr/>
        </p:nvSpPr>
        <p:spPr>
          <a:xfrm>
            <a:off x="3594978" y="2123648"/>
            <a:ext cx="1504813" cy="1598565"/>
          </a:xfrm>
          <a:prstGeom prst="rt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1431173" y="1719071"/>
            <a:ext cx="612000" cy="612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16200000">
            <a:off x="6110332" y="4556500"/>
            <a:ext cx="1476000" cy="1476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/>
          <p:cNvSpPr/>
          <p:nvPr/>
        </p:nvSpPr>
        <p:spPr>
          <a:xfrm rot="5400000">
            <a:off x="4786648" y="5107834"/>
            <a:ext cx="728214" cy="947243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ight Triangle 16"/>
          <p:cNvSpPr/>
          <p:nvPr/>
        </p:nvSpPr>
        <p:spPr>
          <a:xfrm rot="10800000">
            <a:off x="3714479" y="2062366"/>
            <a:ext cx="1504813" cy="1598565"/>
          </a:xfrm>
          <a:prstGeom prst="rt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 rot="16200000">
            <a:off x="7352396" y="1584054"/>
            <a:ext cx="631676" cy="26144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415684" y="4862499"/>
            <a:ext cx="865296" cy="864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06" y="104555"/>
            <a:ext cx="1643446" cy="202667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485206" y="265523"/>
            <a:ext cx="44392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 can draw pictures using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2-D shapes</a:t>
            </a:r>
          </a:p>
        </p:txBody>
      </p:sp>
      <p:sp>
        <p:nvSpPr>
          <p:cNvPr id="22" name="Rounded Rectangular Callout 21"/>
          <p:cNvSpPr/>
          <p:nvPr/>
        </p:nvSpPr>
        <p:spPr>
          <a:xfrm>
            <a:off x="2298491" y="250945"/>
            <a:ext cx="4689988" cy="1033213"/>
          </a:xfrm>
          <a:prstGeom prst="wedgeRoundRectCallout">
            <a:avLst>
              <a:gd name="adj1" fmla="val -64593"/>
              <a:gd name="adj2" fmla="val 28242"/>
              <a:gd name="adj3" fmla="val 16667"/>
            </a:avLst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64370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356890" y="2912497"/>
            <a:ext cx="19950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square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187712" y="3946297"/>
            <a:ext cx="23334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rectangle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356890" y="4980097"/>
            <a:ext cx="19950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triangle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356890" y="1885294"/>
            <a:ext cx="19950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circle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34432" y="504164"/>
            <a:ext cx="44392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These are the names of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2-D shapes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1675" y="1519948"/>
            <a:ext cx="1927825" cy="1349477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1301687" y="464612"/>
            <a:ext cx="4689988" cy="1033213"/>
          </a:xfrm>
          <a:prstGeom prst="wedgeRoundRectCallout">
            <a:avLst>
              <a:gd name="adj1" fmla="val 50816"/>
              <a:gd name="adj2" fmla="val 88194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408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5" grpId="0"/>
      <p:bldP spid="5" grpId="1"/>
      <p:bldP spid="6" grpId="0"/>
      <p:bldP spid="6" grpId="1"/>
      <p:bldP spid="7" grpId="0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27088" y="290830"/>
            <a:ext cx="6806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Which shapes are </a:t>
            </a:r>
            <a:r>
              <a:rPr lang="en-GB" sz="3600" dirty="0">
                <a:solidFill>
                  <a:srgbClr val="F8CD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squares</a:t>
            </a:r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3" name="Rectangle 2"/>
          <p:cNvSpPr/>
          <p:nvPr/>
        </p:nvSpPr>
        <p:spPr>
          <a:xfrm>
            <a:off x="2553241" y="1464561"/>
            <a:ext cx="2563091" cy="123305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4887180" y="2737831"/>
            <a:ext cx="1332000" cy="1332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Isosceles Triangle 4"/>
          <p:cNvSpPr/>
          <p:nvPr/>
        </p:nvSpPr>
        <p:spPr>
          <a:xfrm>
            <a:off x="2272680" y="4228468"/>
            <a:ext cx="1870364" cy="1510145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6421677" y="2860961"/>
            <a:ext cx="1476000" cy="1476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045745" y="3300195"/>
            <a:ext cx="2563091" cy="68383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 rot="18708635">
            <a:off x="6451414" y="4943913"/>
            <a:ext cx="1476486" cy="62758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767867" y="3958564"/>
            <a:ext cx="898950" cy="902815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158652" y="5072548"/>
            <a:ext cx="865296" cy="864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gular Pentagon 11"/>
          <p:cNvSpPr/>
          <p:nvPr/>
        </p:nvSpPr>
        <p:spPr>
          <a:xfrm>
            <a:off x="767867" y="1581908"/>
            <a:ext cx="1504813" cy="1598565"/>
          </a:xfrm>
          <a:prstGeom prst="pentagon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Parallelogram 12"/>
          <p:cNvSpPr/>
          <p:nvPr/>
        </p:nvSpPr>
        <p:spPr>
          <a:xfrm>
            <a:off x="7151936" y="1630195"/>
            <a:ext cx="961854" cy="924228"/>
          </a:xfrm>
          <a:prstGeom prst="parallelogram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18387013">
            <a:off x="4409823" y="4334548"/>
            <a:ext cx="1476000" cy="1476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/>
          <p:cNvSpPr/>
          <p:nvPr/>
        </p:nvSpPr>
        <p:spPr>
          <a:xfrm rot="3531969">
            <a:off x="5896391" y="1478756"/>
            <a:ext cx="728214" cy="947243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61084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8CDA2"/>
                                      </p:to>
                                    </p:animClr>
                                    <p:animClr clrSpc="rgb" dir="cw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CDA2"/>
                                      </p:to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8CDA2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CDA2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8CDA2"/>
                                      </p:to>
                                    </p:animClr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8CDA2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  <p:bldP spid="6" grpId="1" animBg="1"/>
      <p:bldP spid="7" grpId="0" animBg="1"/>
      <p:bldP spid="8" grpId="0" animBg="1"/>
      <p:bldP spid="10" grpId="0" animBg="1"/>
      <p:bldP spid="11" grpId="0" animBg="1"/>
      <p:bldP spid="11" grpId="1" animBg="1"/>
      <p:bldP spid="12" grpId="0" animBg="1"/>
      <p:bldP spid="13" grpId="0" animBg="1"/>
      <p:bldP spid="14" grpId="0" animBg="1"/>
      <p:bldP spid="14" grpId="1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59364" y="302147"/>
            <a:ext cx="6806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Which shapes are </a:t>
            </a:r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circles</a:t>
            </a:r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3" name="Oval 2"/>
          <p:cNvSpPr/>
          <p:nvPr/>
        </p:nvSpPr>
        <p:spPr>
          <a:xfrm>
            <a:off x="2172325" y="1512870"/>
            <a:ext cx="2563091" cy="1233055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4503614" y="3045038"/>
            <a:ext cx="1332000" cy="1332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Isosceles Triangle 4"/>
          <p:cNvSpPr/>
          <p:nvPr/>
        </p:nvSpPr>
        <p:spPr>
          <a:xfrm>
            <a:off x="2599885" y="4539148"/>
            <a:ext cx="1870364" cy="1510145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6276319" y="2600902"/>
            <a:ext cx="1476000" cy="1476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98921" y="3918533"/>
            <a:ext cx="2563091" cy="68383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 rot="18708635">
            <a:off x="6455319" y="4858364"/>
            <a:ext cx="1674805" cy="68383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3004395" y="2876069"/>
            <a:ext cx="898950" cy="902815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950977" y="5034932"/>
            <a:ext cx="865296" cy="864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Triangle 11"/>
          <p:cNvSpPr/>
          <p:nvPr/>
        </p:nvSpPr>
        <p:spPr>
          <a:xfrm>
            <a:off x="869412" y="1743202"/>
            <a:ext cx="1504813" cy="1598565"/>
          </a:xfrm>
          <a:prstGeom prst="rt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7236302" y="1678504"/>
            <a:ext cx="496571" cy="492977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Chord 13"/>
          <p:cNvSpPr/>
          <p:nvPr/>
        </p:nvSpPr>
        <p:spPr>
          <a:xfrm rot="18387013">
            <a:off x="4467746" y="4369786"/>
            <a:ext cx="1476000" cy="1476000"/>
          </a:xfrm>
          <a:prstGeom prst="chord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/>
          <p:cNvSpPr/>
          <p:nvPr/>
        </p:nvSpPr>
        <p:spPr>
          <a:xfrm rot="3531969">
            <a:off x="5515475" y="1527065"/>
            <a:ext cx="728214" cy="947243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5435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4" grpId="1" animBg="1"/>
      <p:bldP spid="5" grpId="0" animBg="1"/>
      <p:bldP spid="6" grpId="0" animBg="1"/>
      <p:bldP spid="7" grpId="0" animBg="1"/>
      <p:bldP spid="8" grpId="0" animBg="1"/>
      <p:bldP spid="10" grpId="0" animBg="1"/>
      <p:bldP spid="10" grpId="1" animBg="1"/>
      <p:bldP spid="11" grpId="0" animBg="1"/>
      <p:bldP spid="12" grpId="0" animBg="1"/>
      <p:bldP spid="13" grpId="0" animBg="1"/>
      <p:bldP spid="13" grpId="1" animBg="1"/>
      <p:bldP spid="14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32561" y="292868"/>
            <a:ext cx="6806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Which shapes are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triangles</a:t>
            </a:r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236508" y="1582307"/>
            <a:ext cx="2563091" cy="123305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205743" y="3109200"/>
            <a:ext cx="1332000" cy="1332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/>
          <p:cNvSpPr/>
          <p:nvPr/>
        </p:nvSpPr>
        <p:spPr>
          <a:xfrm>
            <a:off x="2668317" y="4461924"/>
            <a:ext cx="1870364" cy="1510145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6393244" y="2917086"/>
            <a:ext cx="1476000" cy="1476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Pentagon 16"/>
          <p:cNvSpPr/>
          <p:nvPr/>
        </p:nvSpPr>
        <p:spPr>
          <a:xfrm>
            <a:off x="787151" y="4088710"/>
            <a:ext cx="2563091" cy="683838"/>
          </a:xfrm>
          <a:prstGeom prst="homePlat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hevron 17"/>
          <p:cNvSpPr/>
          <p:nvPr/>
        </p:nvSpPr>
        <p:spPr>
          <a:xfrm rot="18708635">
            <a:off x="6684635" y="4875078"/>
            <a:ext cx="1674805" cy="683838"/>
          </a:xfrm>
          <a:prstGeom prst="chevron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Isosceles Triangle 18"/>
          <p:cNvSpPr/>
          <p:nvPr/>
        </p:nvSpPr>
        <p:spPr>
          <a:xfrm rot="3531969">
            <a:off x="5579658" y="1596502"/>
            <a:ext cx="728214" cy="947243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2792462" y="3062385"/>
            <a:ext cx="898950" cy="902815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180293" y="5051646"/>
            <a:ext cx="865296" cy="864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ight Triangle 21"/>
          <p:cNvSpPr/>
          <p:nvPr/>
        </p:nvSpPr>
        <p:spPr>
          <a:xfrm>
            <a:off x="667754" y="1725509"/>
            <a:ext cx="1504813" cy="1598565"/>
          </a:xfrm>
          <a:prstGeom prst="rt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6955294" y="1936658"/>
            <a:ext cx="1003298" cy="492977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gular Pentagon 2"/>
          <p:cNvSpPr/>
          <p:nvPr/>
        </p:nvSpPr>
        <p:spPr>
          <a:xfrm>
            <a:off x="4781409" y="4461924"/>
            <a:ext cx="1686903" cy="1607181"/>
          </a:xfrm>
          <a:prstGeom prst="pentagon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41884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 animBg="1"/>
      <p:bldP spid="14" grpId="0" animBg="1"/>
      <p:bldP spid="15" grpId="0" animBg="1"/>
      <p:bldP spid="15" grpId="1" animBg="1"/>
      <p:bldP spid="16" grpId="0" animBg="1"/>
      <p:bldP spid="17" grpId="0" animBg="1"/>
      <p:bldP spid="18" grpId="0" animBg="1"/>
      <p:bldP spid="19" grpId="0" animBg="1"/>
      <p:bldP spid="19" grpId="1" animBg="1"/>
      <p:bldP spid="20" grpId="0" animBg="1"/>
      <p:bldP spid="21" grpId="0" animBg="1"/>
      <p:bldP spid="22" grpId="0" animBg="1"/>
      <p:bldP spid="22" grpId="1" animBg="1"/>
      <p:bldP spid="23" grpId="0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88386" y="285694"/>
            <a:ext cx="68063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Which shapes are </a:t>
            </a:r>
            <a:r>
              <a:rPr lang="en-GB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rectangles</a:t>
            </a:r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3" name="Rectangle 2"/>
          <p:cNvSpPr/>
          <p:nvPr/>
        </p:nvSpPr>
        <p:spPr>
          <a:xfrm>
            <a:off x="2519730" y="1546554"/>
            <a:ext cx="2563091" cy="123305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3636545" y="3053075"/>
            <a:ext cx="2279346" cy="1332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Isosceles Triangle 4"/>
          <p:cNvSpPr/>
          <p:nvPr/>
        </p:nvSpPr>
        <p:spPr>
          <a:xfrm>
            <a:off x="2842511" y="4455516"/>
            <a:ext cx="1870364" cy="1510145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Pentagon 5"/>
          <p:cNvSpPr/>
          <p:nvPr/>
        </p:nvSpPr>
        <p:spPr>
          <a:xfrm>
            <a:off x="6255418" y="2860961"/>
            <a:ext cx="1766359" cy="1476000"/>
          </a:xfrm>
          <a:prstGeom prst="homePlat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99185" y="3550427"/>
            <a:ext cx="2563091" cy="68383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 rot="18708635">
            <a:off x="5999086" y="4951520"/>
            <a:ext cx="2516505" cy="23395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185328" y="4363790"/>
            <a:ext cx="898950" cy="902815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Parallelogram 10"/>
          <p:cNvSpPr/>
          <p:nvPr/>
        </p:nvSpPr>
        <p:spPr>
          <a:xfrm>
            <a:off x="787031" y="5007815"/>
            <a:ext cx="1246263" cy="864000"/>
          </a:xfrm>
          <a:prstGeom prst="parallelogram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Triangle 11"/>
          <p:cNvSpPr/>
          <p:nvPr/>
        </p:nvSpPr>
        <p:spPr>
          <a:xfrm>
            <a:off x="950976" y="1689756"/>
            <a:ext cx="1504813" cy="1598565"/>
          </a:xfrm>
          <a:prstGeom prst="rt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7583707" y="1712188"/>
            <a:ext cx="496571" cy="492977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gular Pentagon 13"/>
          <p:cNvSpPr/>
          <p:nvPr/>
        </p:nvSpPr>
        <p:spPr>
          <a:xfrm rot="18387013">
            <a:off x="4871256" y="4380092"/>
            <a:ext cx="1476000" cy="1476000"/>
          </a:xfrm>
          <a:prstGeom prst="pentagon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Isosceles Triangle 14"/>
          <p:cNvSpPr/>
          <p:nvPr/>
        </p:nvSpPr>
        <p:spPr>
          <a:xfrm rot="3531969">
            <a:off x="5862880" y="1560749"/>
            <a:ext cx="728214" cy="947243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78881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3" grpId="1" animBg="1"/>
      <p:bldP spid="4" grpId="0" animBg="1"/>
      <p:bldP spid="5" grpId="0" animBg="1"/>
      <p:bldP spid="6" grpId="0" animBg="1"/>
      <p:bldP spid="7" grpId="0" animBg="1"/>
      <p:bldP spid="7" grpId="1" animBg="1"/>
      <p:bldP spid="8" grpId="0" animBg="1"/>
      <p:bldP spid="8" grpId="1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9910" y="334776"/>
            <a:ext cx="783114" cy="78311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64575" y="471916"/>
            <a:ext cx="20480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5" name="Oval 4"/>
          <p:cNvSpPr/>
          <p:nvPr/>
        </p:nvSpPr>
        <p:spPr>
          <a:xfrm>
            <a:off x="954829" y="3397023"/>
            <a:ext cx="1656000" cy="1656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/>
          <p:cNvSpPr/>
          <p:nvPr/>
        </p:nvSpPr>
        <p:spPr>
          <a:xfrm>
            <a:off x="6110332" y="1219630"/>
            <a:ext cx="1870364" cy="1510145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319853" y="2746847"/>
            <a:ext cx="1476000" cy="1476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114043" y="5250028"/>
            <a:ext cx="2563091" cy="68383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 rot="16200000">
            <a:off x="6341296" y="3453550"/>
            <a:ext cx="1028063" cy="51053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198719" y="2308110"/>
            <a:ext cx="1080000" cy="1080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Triangle 11"/>
          <p:cNvSpPr/>
          <p:nvPr/>
        </p:nvSpPr>
        <p:spPr>
          <a:xfrm>
            <a:off x="3594978" y="2123648"/>
            <a:ext cx="1504813" cy="1598565"/>
          </a:xfrm>
          <a:prstGeom prst="rt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1431173" y="1719071"/>
            <a:ext cx="612000" cy="612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 rot="16200000">
            <a:off x="6110332" y="4556500"/>
            <a:ext cx="1476000" cy="1476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/>
          <p:cNvSpPr/>
          <p:nvPr/>
        </p:nvSpPr>
        <p:spPr>
          <a:xfrm rot="5400000">
            <a:off x="4786648" y="5107834"/>
            <a:ext cx="728214" cy="947243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1580333" y="305255"/>
            <a:ext cx="38164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2-D shapes are in these pictures?</a:t>
            </a:r>
          </a:p>
        </p:txBody>
      </p:sp>
      <p:sp>
        <p:nvSpPr>
          <p:cNvPr id="17" name="Right Triangle 16"/>
          <p:cNvSpPr/>
          <p:nvPr/>
        </p:nvSpPr>
        <p:spPr>
          <a:xfrm rot="10800000">
            <a:off x="3714479" y="2062366"/>
            <a:ext cx="1504813" cy="1598565"/>
          </a:xfrm>
          <a:prstGeom prst="rt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 rot="16200000">
            <a:off x="7352396" y="1584054"/>
            <a:ext cx="631676" cy="26144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415684" y="4862499"/>
            <a:ext cx="865296" cy="864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06" y="104555"/>
            <a:ext cx="1643446" cy="20266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43126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2F5496"/>
                                      </p:to>
                                    </p:animClr>
                                    <p:set>
                                      <p:cBhvr>
                                        <p:cTn id="4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2F5496"/>
                                      </p:to>
                                    </p:animClr>
                                    <p:set>
                                      <p:cBhvr>
                                        <p:cTn id="5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2F5496"/>
                                      </p:to>
                                    </p:animClr>
                                    <p:set>
                                      <p:cBhvr>
                                        <p:cTn id="5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6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7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8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88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9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8EAADB"/>
                                      </p:to>
                                    </p:animClr>
                                    <p:set>
                                      <p:cBhvr>
                                        <p:cTn id="9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7E6E6"/>
                                      </p:to>
                                    </p:animClr>
                                    <p:animClr clrSpc="rgb" dir="cw">
                                      <p:cBhvr>
                                        <p:cTn id="9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7E6E6"/>
                                      </p:to>
                                    </p:animClr>
                                    <p:set>
                                      <p:cBhvr>
                                        <p:cTn id="10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4C6E7"/>
                                      </p:to>
                                    </p:animClr>
                                    <p:animClr clrSpc="rgb" dir="cw">
                                      <p:cBhvr>
                                        <p:cTn id="10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4C6E7"/>
                                      </p:to>
                                    </p:animClr>
                                    <p:set>
                                      <p:cBhvr>
                                        <p:cTn id="10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 animBg="1"/>
      <p:bldP spid="6" grpId="1" animBg="1"/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  <p:bldP spid="12" grpId="0" animBg="1"/>
      <p:bldP spid="13" grpId="0" animBg="1"/>
      <p:bldP spid="14" grpId="0" animBg="1"/>
      <p:bldP spid="14" grpId="1" animBg="1"/>
      <p:bldP spid="15" grpId="0" animBg="1"/>
      <p:bldP spid="15" grpId="1" animBg="1"/>
      <p:bldP spid="16" grpId="0"/>
      <p:bldP spid="17" grpId="0" animBg="1"/>
      <p:bldP spid="18" grpId="0" animBg="1"/>
      <p:bldP spid="18" grpId="1" animBg="1"/>
      <p:bldP spid="11" grpId="0" animBg="1"/>
      <p:bldP spid="11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B0642E-99E6-4551-BEA4-F1D5544BAB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22179421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13.8|8.2|1.2|1.3|1|0.9|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5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3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1.1|1.8|1.7|2.1|4.6|1.9|1.8|1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8|6.8|6.8|6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4.4|9|6.8|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4.1|5.8|7|7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1|9.4|7.3|8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0.9|7.7|17.4|11.4|16.3|16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2DCCFFD-FB13-4209-8867-6ACF8490E120}">
  <ds:schemaRefs>
    <ds:schemaRef ds:uri="http://purl.org/dc/elements/1.1/"/>
    <ds:schemaRef ds:uri="http://www.w3.org/XML/1998/namespace"/>
    <ds:schemaRef ds:uri="http://schemas.microsoft.com/office/infopath/2007/PartnerControls"/>
    <ds:schemaRef ds:uri="http://schemas.microsoft.com/office/2006/metadata/properties"/>
    <ds:schemaRef ds:uri="522d4c35-b548-4432-90ae-af4376e1c4b4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0262C9C0-5039-4B96-9C03-4EC87AC85DB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1FF0EDC-39BB-4438-BD1C-78F55977068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9306</TotalTime>
  <Words>134</Words>
  <Application>Microsoft Office PowerPoint</Application>
  <PresentationFormat>On-screen Show (4:3)</PresentationFormat>
  <Paragraphs>43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84</cp:revision>
  <dcterms:created xsi:type="dcterms:W3CDTF">2019-07-05T11:02:13Z</dcterms:created>
  <dcterms:modified xsi:type="dcterms:W3CDTF">2020-11-06T13:52:03Z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