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134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28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79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701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641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618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002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295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395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14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977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C12E9-57E5-44CF-B86A-6D2F47CEB118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CDDB6-35A4-4559-AB54-D8D2AC9168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285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9031" y="352559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18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69" y="194766"/>
            <a:ext cx="9736427" cy="687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55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000297">
            <a:off x="2969673" y="-515124"/>
            <a:ext cx="5955018" cy="771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761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Authorised Site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I.Kauser</dc:creator>
  <cp:lastModifiedBy>I.Kauser</cp:lastModifiedBy>
  <cp:revision>2</cp:revision>
  <dcterms:created xsi:type="dcterms:W3CDTF">2020-04-28T15:16:38Z</dcterms:created>
  <dcterms:modified xsi:type="dcterms:W3CDTF">2020-04-28T15:18:54Z</dcterms:modified>
</cp:coreProperties>
</file>