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7" r:id="rId14"/>
    <p:sldId id="299" r:id="rId15"/>
    <p:sldId id="306" r:id="rId16"/>
    <p:sldId id="318" r:id="rId17"/>
    <p:sldId id="319" r:id="rId18"/>
    <p:sldId id="315" r:id="rId19"/>
    <p:sldId id="304" r:id="rId20"/>
    <p:sldId id="32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3135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4ED70C3-9EFF-40C3-853C-5F90E31897EA}"/>
    <pc:docChg chg="undo redo custSel delSld modSld">
      <pc:chgData name="James Clegg" userId="c6df1435-7a36-4b38-be4d-16e68e91152f" providerId="ADAL" clId="{E4ED70C3-9EFF-40C3-853C-5F90E31897EA}" dt="2020-11-17T13:55:21.993" v="147" actId="207"/>
      <pc:docMkLst>
        <pc:docMk/>
      </pc:docMkLst>
      <pc:sldChg chg="delSp">
        <pc:chgData name="James Clegg" userId="c6df1435-7a36-4b38-be4d-16e68e91152f" providerId="ADAL" clId="{E4ED70C3-9EFF-40C3-853C-5F90E31897EA}" dt="2020-11-17T10:17:15.152" v="0" actId="478"/>
        <pc:sldMkLst>
          <pc:docMk/>
          <pc:sldMk cId="4128357408" sldId="298"/>
        </pc:sldMkLst>
        <pc:spChg chg="del">
          <ac:chgData name="James Clegg" userId="c6df1435-7a36-4b38-be4d-16e68e91152f" providerId="ADAL" clId="{E4ED70C3-9EFF-40C3-853C-5F90E31897EA}" dt="2020-11-17T10:17:15.152" v="0" actId="478"/>
          <ac:spMkLst>
            <pc:docMk/>
            <pc:sldMk cId="4128357408" sldId="298"/>
            <ac:spMk id="4" creationId="{00000000-0000-0000-0000-000000000000}"/>
          </ac:spMkLst>
        </pc:spChg>
      </pc:sldChg>
      <pc:sldChg chg="del">
        <pc:chgData name="James Clegg" userId="c6df1435-7a36-4b38-be4d-16e68e91152f" providerId="ADAL" clId="{E4ED70C3-9EFF-40C3-853C-5F90E31897EA}" dt="2020-11-17T13:48:56.121" v="43" actId="2696"/>
        <pc:sldMkLst>
          <pc:docMk/>
          <pc:sldMk cId="3782242679" sldId="301"/>
        </pc:sldMkLst>
      </pc:sldChg>
      <pc:sldChg chg="delSp modSp">
        <pc:chgData name="James Clegg" userId="c6df1435-7a36-4b38-be4d-16e68e91152f" providerId="ADAL" clId="{E4ED70C3-9EFF-40C3-853C-5F90E31897EA}" dt="2020-11-17T13:55:21.993" v="147" actId="207"/>
        <pc:sldMkLst>
          <pc:docMk/>
          <pc:sldMk cId="3195527484" sldId="304"/>
        </pc:sldMkLst>
        <pc:spChg chg="del">
          <ac:chgData name="James Clegg" userId="c6df1435-7a36-4b38-be4d-16e68e91152f" providerId="ADAL" clId="{E4ED70C3-9EFF-40C3-853C-5F90E31897EA}" dt="2020-11-17T10:17:39.309" v="6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2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3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3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4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4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5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5:21.993" v="147" actId="207"/>
          <ac:spMkLst>
            <pc:docMk/>
            <pc:sldMk cId="3195527484" sldId="304"/>
            <ac:spMk id="56" creationId="{00000000-0000-0000-0000-000000000000}"/>
          </ac:spMkLst>
        </pc:spChg>
      </pc:sldChg>
      <pc:sldChg chg="delSp modSp">
        <pc:chgData name="James Clegg" userId="c6df1435-7a36-4b38-be4d-16e68e91152f" providerId="ADAL" clId="{E4ED70C3-9EFF-40C3-853C-5F90E31897EA}" dt="2020-11-17T13:43:00.985" v="22" actId="1076"/>
        <pc:sldMkLst>
          <pc:docMk/>
          <pc:sldMk cId="1793065095" sldId="306"/>
        </pc:sldMkLst>
        <pc:spChg chg="del">
          <ac:chgData name="James Clegg" userId="c6df1435-7a36-4b38-be4d-16e68e91152f" providerId="ADAL" clId="{E4ED70C3-9EFF-40C3-853C-5F90E31897EA}" dt="2020-11-17T10:17:21.122" v="2" actId="478"/>
          <ac:spMkLst>
            <pc:docMk/>
            <pc:sldMk cId="1793065095" sldId="306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2:54.066" v="19" actId="1076"/>
          <ac:picMkLst>
            <pc:docMk/>
            <pc:sldMk cId="1793065095" sldId="306"/>
            <ac:picMk id="30" creationId="{CF05F315-33CC-E54A-B215-1682C4230584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2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4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00.985" v="22" actId="1076"/>
          <ac:picMkLst>
            <pc:docMk/>
            <pc:sldMk cId="1793065095" sldId="306"/>
            <ac:picMk id="35" creationId="{116E305C-74D6-B04D-BE5C-284A0FD77D08}"/>
          </ac:picMkLst>
        </pc:picChg>
      </pc:sldChg>
      <pc:sldChg chg="modSp">
        <pc:chgData name="James Clegg" userId="c6df1435-7a36-4b38-be4d-16e68e91152f" providerId="ADAL" clId="{E4ED70C3-9EFF-40C3-853C-5F90E31897EA}" dt="2020-11-17T10:17:45.152" v="10" actId="20577"/>
        <pc:sldMkLst>
          <pc:docMk/>
          <pc:sldMk cId="1923779299" sldId="308"/>
        </pc:sldMkLst>
        <pc:spChg chg="mod">
          <ac:chgData name="James Clegg" userId="c6df1435-7a36-4b38-be4d-16e68e91152f" providerId="ADAL" clId="{E4ED70C3-9EFF-40C3-853C-5F90E31897EA}" dt="2020-11-17T10:17:45.152" v="10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">
        <pc:chgData name="James Clegg" userId="c6df1435-7a36-4b38-be4d-16e68e91152f" providerId="ADAL" clId="{E4ED70C3-9EFF-40C3-853C-5F90E31897EA}" dt="2020-11-17T10:17:36.590" v="5" actId="478"/>
        <pc:sldMkLst>
          <pc:docMk/>
          <pc:sldMk cId="2909044454" sldId="315"/>
        </pc:sldMkLst>
        <pc:spChg chg="del">
          <ac:chgData name="James Clegg" userId="c6df1435-7a36-4b38-be4d-16e68e91152f" providerId="ADAL" clId="{E4ED70C3-9EFF-40C3-853C-5F90E31897EA}" dt="2020-11-17T10:17:36.590" v="5" actId="478"/>
          <ac:spMkLst>
            <pc:docMk/>
            <pc:sldMk cId="2909044454" sldId="315"/>
            <ac:spMk id="5" creationId="{00000000-0000-0000-0000-000000000000}"/>
          </ac:spMkLst>
        </pc:spChg>
      </pc:sldChg>
      <pc:sldChg chg="delSp">
        <pc:chgData name="James Clegg" userId="c6df1435-7a36-4b38-be4d-16e68e91152f" providerId="ADAL" clId="{E4ED70C3-9EFF-40C3-853C-5F90E31897EA}" dt="2020-11-17T10:17:18.042" v="1" actId="478"/>
        <pc:sldMkLst>
          <pc:docMk/>
          <pc:sldMk cId="3664246675" sldId="317"/>
        </pc:sldMkLst>
        <pc:spChg chg="del">
          <ac:chgData name="James Clegg" userId="c6df1435-7a36-4b38-be4d-16e68e91152f" providerId="ADAL" clId="{E4ED70C3-9EFF-40C3-853C-5F90E31897EA}" dt="2020-11-17T10:17:18.042" v="1" actId="478"/>
          <ac:spMkLst>
            <pc:docMk/>
            <pc:sldMk cId="3664246675" sldId="317"/>
            <ac:spMk id="4" creationId="{00000000-0000-0000-0000-000000000000}"/>
          </ac:spMkLst>
        </pc:spChg>
      </pc:sldChg>
      <pc:sldChg chg="delSp modSp">
        <pc:chgData name="James Clegg" userId="c6df1435-7a36-4b38-be4d-16e68e91152f" providerId="ADAL" clId="{E4ED70C3-9EFF-40C3-853C-5F90E31897EA}" dt="2020-11-17T13:44:40.828" v="27" actId="1076"/>
        <pc:sldMkLst>
          <pc:docMk/>
          <pc:sldMk cId="3719419012" sldId="318"/>
        </pc:sldMkLst>
        <pc:spChg chg="del">
          <ac:chgData name="James Clegg" userId="c6df1435-7a36-4b38-be4d-16e68e91152f" providerId="ADAL" clId="{E4ED70C3-9EFF-40C3-853C-5F90E31897EA}" dt="2020-11-17T10:17:25.195" v="3" actId="478"/>
          <ac:spMkLst>
            <pc:docMk/>
            <pc:sldMk cId="3719419012" sldId="318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35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56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5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0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1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40.828" v="27" actId="1076"/>
          <ac:picMkLst>
            <pc:docMk/>
            <pc:sldMk cId="3719419012" sldId="318"/>
            <ac:picMk id="62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3:18.150" v="26" actId="1076"/>
          <ac:picMkLst>
            <pc:docMk/>
            <pc:sldMk cId="3719419012" sldId="318"/>
            <ac:picMk id="63" creationId="{116E305C-74D6-B04D-BE5C-284A0FD77D08}"/>
          </ac:picMkLst>
        </pc:picChg>
      </pc:sldChg>
      <pc:sldChg chg="delSp modSp modAnim">
        <pc:chgData name="James Clegg" userId="c6df1435-7a36-4b38-be4d-16e68e91152f" providerId="ADAL" clId="{E4ED70C3-9EFF-40C3-853C-5F90E31897EA}" dt="2020-11-17T13:47:24.785" v="42"/>
        <pc:sldMkLst>
          <pc:docMk/>
          <pc:sldMk cId="659068540" sldId="319"/>
        </pc:sldMkLst>
        <pc:spChg chg="del">
          <ac:chgData name="James Clegg" userId="c6df1435-7a36-4b38-be4d-16e68e91152f" providerId="ADAL" clId="{E4ED70C3-9EFF-40C3-853C-5F90E31897EA}" dt="2020-11-17T10:17:27.746" v="4" actId="478"/>
          <ac:spMkLst>
            <pc:docMk/>
            <pc:sldMk cId="659068540" sldId="319"/>
            <ac:spMk id="3" creationId="{00000000-0000-0000-0000-000000000000}"/>
          </ac:spMkLst>
        </pc:sp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29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4:59.016" v="33" actId="1076"/>
          <ac:picMkLst>
            <pc:docMk/>
            <pc:sldMk cId="659068540" sldId="319"/>
            <ac:picMk id="30" creationId="{CF05F315-33CC-E54A-B215-1682C4230584}"/>
          </ac:picMkLst>
        </pc:pic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33" creationId="{116E305C-74D6-B04D-BE5C-284A0FD77D08}"/>
          </ac:picMkLst>
        </pc:picChg>
        <pc:picChg chg="mod">
          <ac:chgData name="James Clegg" userId="c6df1435-7a36-4b38-be4d-16e68e91152f" providerId="ADAL" clId="{E4ED70C3-9EFF-40C3-853C-5F90E31897EA}" dt="2020-11-17T13:45:07.105" v="36" actId="1076"/>
          <ac:picMkLst>
            <pc:docMk/>
            <pc:sldMk cId="659068540" sldId="319"/>
            <ac:picMk id="35" creationId="{116E305C-74D6-B04D-BE5C-284A0FD77D08}"/>
          </ac:picMkLst>
        </pc:picChg>
      </pc:sldChg>
      <pc:sldChg chg="delSp modSp">
        <pc:chgData name="James Clegg" userId="c6df1435-7a36-4b38-be4d-16e68e91152f" providerId="ADAL" clId="{E4ED70C3-9EFF-40C3-853C-5F90E31897EA}" dt="2020-11-17T13:54:34.115" v="146" actId="207"/>
        <pc:sldMkLst>
          <pc:docMk/>
          <pc:sldMk cId="2948801209" sldId="320"/>
        </pc:sldMkLst>
        <pc:spChg chg="del">
          <ac:chgData name="James Clegg" userId="c6df1435-7a36-4b38-be4d-16e68e91152f" providerId="ADAL" clId="{E4ED70C3-9EFF-40C3-853C-5F90E31897EA}" dt="2020-11-17T10:17:41.153" v="7" actId="478"/>
          <ac:spMkLst>
            <pc:docMk/>
            <pc:sldMk cId="2948801209" sldId="320"/>
            <ac:spMk id="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2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3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3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55.365" v="137" actId="1037"/>
          <ac:spMkLst>
            <pc:docMk/>
            <pc:sldMk cId="2948801209" sldId="320"/>
            <ac:spMk id="39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00.767" v="145" actId="1038"/>
          <ac:spMkLst>
            <pc:docMk/>
            <pc:sldMk cId="2948801209" sldId="320"/>
            <ac:spMk id="41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4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00.767" v="145" actId="1038"/>
          <ac:spMkLst>
            <pc:docMk/>
            <pc:sldMk cId="2948801209" sldId="320"/>
            <ac:spMk id="43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45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38.263" v="106" actId="1038"/>
          <ac:spMkLst>
            <pc:docMk/>
            <pc:sldMk cId="2948801209" sldId="320"/>
            <ac:spMk id="46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43.047" v="128" actId="1037"/>
          <ac:spMkLst>
            <pc:docMk/>
            <pc:sldMk cId="2948801209" sldId="320"/>
            <ac:spMk id="48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3:43.047" v="128" actId="1037"/>
          <ac:spMkLst>
            <pc:docMk/>
            <pc:sldMk cId="2948801209" sldId="320"/>
            <ac:spMk id="50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52" creationId="{00000000-0000-0000-0000-000000000000}"/>
          </ac:spMkLst>
        </pc:spChg>
        <pc:spChg chg="mod">
          <ac:chgData name="James Clegg" userId="c6df1435-7a36-4b38-be4d-16e68e91152f" providerId="ADAL" clId="{E4ED70C3-9EFF-40C3-853C-5F90E31897EA}" dt="2020-11-17T13:54:34.115" v="146" actId="207"/>
          <ac:spMkLst>
            <pc:docMk/>
            <pc:sldMk cId="2948801209" sldId="320"/>
            <ac:spMk id="56" creationId="{00000000-0000-0000-0000-000000000000}"/>
          </ac:spMkLst>
        </pc:spChg>
      </pc:sldChg>
    </pc:docChg>
  </pc:docChgLst>
  <pc:docChgLst>
    <pc:chgData name="James Clegg" userId="c6df1435-7a36-4b38-be4d-16e68e91152f" providerId="ADAL" clId="{319D2167-FBF8-4B8E-9D81-96051F58F5C6}"/>
    <pc:docChg chg="custSel modSld">
      <pc:chgData name="James Clegg" userId="c6df1435-7a36-4b38-be4d-16e68e91152f" providerId="ADAL" clId="{319D2167-FBF8-4B8E-9D81-96051F58F5C6}" dt="2020-11-17T14:15:45.412" v="9"/>
      <pc:docMkLst>
        <pc:docMk/>
      </pc:docMkLst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4128357408" sldId="298"/>
        </pc:sldMkLst>
        <pc:picChg chg="del">
          <ac:chgData name="James Clegg" userId="c6df1435-7a36-4b38-be4d-16e68e91152f" providerId="ADAL" clId="{319D2167-FBF8-4B8E-9D81-96051F58F5C6}" dt="2020-11-17T14:15:16.037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19D2167-FBF8-4B8E-9D81-96051F58F5C6}" dt="2020-11-17T14:15:45.412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195527484" sldId="304"/>
        </pc:sldMkLst>
        <pc:picChg chg="del">
          <ac:chgData name="James Clegg" userId="c6df1435-7a36-4b38-be4d-16e68e91152f" providerId="ADAL" clId="{319D2167-FBF8-4B8E-9D81-96051F58F5C6}" dt="2020-11-17T14:15:32.760" v="6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1793065095" sldId="306"/>
        </pc:sldMkLst>
        <pc:picChg chg="del">
          <ac:chgData name="James Clegg" userId="c6df1435-7a36-4b38-be4d-16e68e91152f" providerId="ADAL" clId="{319D2167-FBF8-4B8E-9D81-96051F58F5C6}" dt="2020-11-17T14:15:21.720" v="2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1923779299" sldId="308"/>
        </pc:sldMkLst>
        <pc:picChg chg="del">
          <ac:chgData name="James Clegg" userId="c6df1435-7a36-4b38-be4d-16e68e91152f" providerId="ADAL" clId="{319D2167-FBF8-4B8E-9D81-96051F58F5C6}" dt="2020-11-17T14:15:38.453" v="8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2909044454" sldId="315"/>
        </pc:sldMkLst>
        <pc:picChg chg="del">
          <ac:chgData name="James Clegg" userId="c6df1435-7a36-4b38-be4d-16e68e91152f" providerId="ADAL" clId="{319D2167-FBF8-4B8E-9D81-96051F58F5C6}" dt="2020-11-17T14:15:29.803" v="5" actId="478"/>
          <ac:picMkLst>
            <pc:docMk/>
            <pc:sldMk cId="2909044454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664246675" sldId="317"/>
        </pc:sldMkLst>
        <pc:picChg chg="del">
          <ac:chgData name="James Clegg" userId="c6df1435-7a36-4b38-be4d-16e68e91152f" providerId="ADAL" clId="{319D2167-FBF8-4B8E-9D81-96051F58F5C6}" dt="2020-11-17T14:15:18.427" v="1" actId="478"/>
          <ac:picMkLst>
            <pc:docMk/>
            <pc:sldMk cId="3664246675" sldId="31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3719419012" sldId="318"/>
        </pc:sldMkLst>
        <pc:picChg chg="del">
          <ac:chgData name="James Clegg" userId="c6df1435-7a36-4b38-be4d-16e68e91152f" providerId="ADAL" clId="{319D2167-FBF8-4B8E-9D81-96051F58F5C6}" dt="2020-11-17T14:15:24.109" v="3" actId="478"/>
          <ac:picMkLst>
            <pc:docMk/>
            <pc:sldMk cId="3719419012" sldId="31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659068540" sldId="319"/>
        </pc:sldMkLst>
        <pc:picChg chg="del">
          <ac:chgData name="James Clegg" userId="c6df1435-7a36-4b38-be4d-16e68e91152f" providerId="ADAL" clId="{319D2167-FBF8-4B8E-9D81-96051F58F5C6}" dt="2020-11-17T14:15:27.100" v="4" actId="478"/>
          <ac:picMkLst>
            <pc:docMk/>
            <pc:sldMk cId="659068540" sldId="31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19D2167-FBF8-4B8E-9D81-96051F58F5C6}" dt="2020-11-17T14:15:45.412" v="9"/>
        <pc:sldMkLst>
          <pc:docMk/>
          <pc:sldMk cId="2948801209" sldId="320"/>
        </pc:sldMkLst>
        <pc:picChg chg="del">
          <ac:chgData name="James Clegg" userId="c6df1435-7a36-4b38-be4d-16e68e91152f" providerId="ADAL" clId="{319D2167-FBF8-4B8E-9D81-96051F58F5C6}" dt="2020-11-17T14:15:35.594" v="7" actId="478"/>
          <ac:picMkLst>
            <pc:docMk/>
            <pc:sldMk cId="2948801209" sldId="320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48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79757" y="3483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52541" y="1593939"/>
            <a:ext cx="1242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ten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28724" y="33179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15281" y="44776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424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3538330"/>
            <a:ext cx="322505" cy="37028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032683"/>
            <a:ext cx="322505" cy="37028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032683"/>
            <a:ext cx="322505" cy="37028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450563"/>
            <a:ext cx="322505" cy="3702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450563"/>
            <a:ext cx="322505" cy="370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118001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120273"/>
            <a:ext cx="1322147" cy="2993744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4656049" y="11371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5216075" y="112589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022863"/>
            <a:ext cx="318321" cy="3654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644217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68981" y="4451721"/>
            <a:ext cx="318321" cy="3654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935096"/>
            <a:ext cx="318321" cy="36548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609322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1594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4671008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230264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671008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230263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798509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787897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347152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915398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022863"/>
            <a:ext cx="318321" cy="36548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2556" y="4451721"/>
            <a:ext cx="318321" cy="36548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935096"/>
            <a:ext cx="318321" cy="36548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022863"/>
            <a:ext cx="318321" cy="36548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0478" y="4451721"/>
            <a:ext cx="318321" cy="3654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935096"/>
            <a:ext cx="318321" cy="36548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41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5" grpId="0"/>
      <p:bldP spid="16" grpId="0" animBg="1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3952785"/>
            <a:ext cx="338862" cy="3890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112768" y="3721363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447138"/>
            <a:ext cx="338862" cy="3890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865018"/>
            <a:ext cx="338862" cy="38906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7033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4656614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215870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656614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15869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784115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773503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332758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01004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322146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881401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2767" y="638841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1282368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841624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282368" y="218758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399257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958512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526758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90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2" grpId="0"/>
      <p:bldP spid="22" grpId="1"/>
      <p:bldP spid="23" grpId="0" animBg="1"/>
      <p:bldP spid="23" grpId="1" animBg="1"/>
      <p:bldP spid="24" grpId="0" animBg="1"/>
      <p:bldP spid="24" grpId="1" animBg="1"/>
      <p:bldP spid="25" grpId="0"/>
      <p:bldP spid="26" grpId="0"/>
      <p:bldP spid="27" grpId="0" animBg="1"/>
      <p:bldP spid="27" grpId="1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3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4801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24307" y="4604479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tens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60146" y="4604480"/>
            <a:ext cx="3054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5309795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blocks.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60880" y="455440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431345" y="456713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88331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277849" y="530905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96211" y="5323273"/>
            <a:ext cx="78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83788" y="2052020"/>
            <a:ext cx="687214" cy="78902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915013" y="1930449"/>
            <a:ext cx="1388353" cy="39151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86446" y="2050309"/>
            <a:ext cx="687214" cy="789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89104" y="2048598"/>
            <a:ext cx="687214" cy="789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91762" y="2046887"/>
            <a:ext cx="687214" cy="7890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594420" y="2045176"/>
            <a:ext cx="687214" cy="78902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00519" y="2706207"/>
            <a:ext cx="687214" cy="7890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03177" y="2704496"/>
            <a:ext cx="687214" cy="78902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205835" y="2702785"/>
            <a:ext cx="687214" cy="7890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08493" y="2701074"/>
            <a:ext cx="687214" cy="7890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11151" y="2699363"/>
            <a:ext cx="687214" cy="789025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935524"/>
              </p:ext>
            </p:extLst>
          </p:nvPr>
        </p:nvGraphicFramePr>
        <p:xfrm>
          <a:off x="4478525" y="2045082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8525" y="2072102"/>
            <a:ext cx="687214" cy="78902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5609750" y="1950531"/>
            <a:ext cx="1388353" cy="391515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1183" y="2070391"/>
            <a:ext cx="687214" cy="78902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883841" y="2068680"/>
            <a:ext cx="687214" cy="78902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586499" y="2066969"/>
            <a:ext cx="687214" cy="78902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289157" y="2065258"/>
            <a:ext cx="687214" cy="78902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95256" y="2726289"/>
            <a:ext cx="687214" cy="78902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97914" y="2724578"/>
            <a:ext cx="687214" cy="78902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00572" y="2722867"/>
            <a:ext cx="687214" cy="78902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03230" y="2721156"/>
            <a:ext cx="687214" cy="7890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305888" y="2719445"/>
            <a:ext cx="687214" cy="789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0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120385" y="4697154"/>
            <a:ext cx="1667398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17887" y="4672836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79355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 ones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104172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294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50124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51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70557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527543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41711" y="341673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64234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54170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10186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411156" y="34040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124577" y="342946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81563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78770" y="4671696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501293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91229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47245" y="467169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48215" y="465896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069506" y="3469862"/>
            <a:ext cx="1769896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87618" y="3430630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eighteen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82754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tens and       ones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06322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477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09180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34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29613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438613" y="2274981"/>
            <a:ext cx="755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42960" y="45096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tens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30312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658787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176264" y="45096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615773" y="44969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090655" y="452238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91799" y="4537827"/>
            <a:ext cx="788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48501" y="344440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471024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60960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16976" y="34444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7946" y="34316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880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1.5|10.4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5.6|5.3|3.1|9.3|2.8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3.7|3|7.9|10.4|14.7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8.2|1.4|2.7|3|7.8|10.4|1.4|3|2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|8.8|8.5|7|2.8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|3.4|10.9|3.4|11.5|2.2|2.4|1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8|1.8|1|29.5|23.1|16.5|20.4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3237</TotalTime>
  <Words>272</Words>
  <Application>Microsoft Office PowerPoint</Application>
  <PresentationFormat>On-screen Show 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230</cp:revision>
  <dcterms:created xsi:type="dcterms:W3CDTF">2019-07-05T11:02:13Z</dcterms:created>
  <dcterms:modified xsi:type="dcterms:W3CDTF">2020-11-17T14:16:14Z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