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514" autoAdjust="0"/>
    <p:restoredTop sz="94700"/>
  </p:normalViewPr>
  <p:slideViewPr>
    <p:cSldViewPr snapToGrid="0" snapToObjects="1">
      <p:cViewPr varScale="1">
        <p:scale>
          <a:sx n="62" d="100"/>
          <a:sy n="62" d="100"/>
        </p:scale>
        <p:origin x="1480" y="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10/4/2020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10/4/2020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10/4/2020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10/4/2020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10/4/2020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10/4/2020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10/4/2020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10/4/2020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10/4/2020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10/4/2020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10/4/2020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10/4/2020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82600F9E-9AF8-6E4F-9302-55DCA4943FC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1911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2 PP ws1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03343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2 PP ws1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23186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2DB87C7-B510-0449-B63C-1DB661E9C4D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80408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2 PP ws1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4884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2 PP ws1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25246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2 PP ws1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42788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84D29152-B985-D345-9C9B-F7DCA89032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229378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5B38876E-76E2-5947-B2AF-F669766C8CF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094616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84157063-EAFE-FB4F-A0B3-4E881D1C224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666897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</TotalTime>
  <Words>0</Words>
  <Application>Microsoft Office PowerPoint</Application>
  <PresentationFormat>On-screen Show (4:3)</PresentationFormat>
  <Paragraphs>0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3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Zonish khan</cp:lastModifiedBy>
  <cp:revision>20</cp:revision>
  <dcterms:created xsi:type="dcterms:W3CDTF">2019-07-05T11:02:13Z</dcterms:created>
  <dcterms:modified xsi:type="dcterms:W3CDTF">2020-10-04T10:51:00Z</dcterms:modified>
</cp:coreProperties>
</file>