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3" r:id="rId17"/>
    <p:sldId id="311" r:id="rId18"/>
    <p:sldId id="314" r:id="rId19"/>
    <p:sldId id="304" r:id="rId20"/>
    <p:sldId id="301" r:id="rId21"/>
    <p:sldId id="315" r:id="rId22"/>
    <p:sldId id="306" r:id="rId23"/>
    <p:sldId id="316" r:id="rId24"/>
    <p:sldId id="308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35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872" y="76"/>
      </p:cViewPr>
      <p:guideLst>
        <p:guide orient="horz" pos="313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48E05428-9D0F-4407-AF03-A762E9666E5E}"/>
    <pc:docChg chg="custSel modSld">
      <pc:chgData name="James Clegg" userId="c6df1435-7a36-4b38-be4d-16e68e91152f" providerId="ADAL" clId="{48E05428-9D0F-4407-AF03-A762E9666E5E}" dt="2020-11-17T14:14:18.520" v="12"/>
      <pc:docMkLst>
        <pc:docMk/>
      </pc:docMkLst>
      <pc:sldChg chg="modTransition">
        <pc:chgData name="James Clegg" userId="c6df1435-7a36-4b38-be4d-16e68e91152f" providerId="ADAL" clId="{48E05428-9D0F-4407-AF03-A762E9666E5E}" dt="2020-11-17T14:14:18.520" v="12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48E05428-9D0F-4407-AF03-A762E9666E5E}" dt="2020-11-17T14:14:18.520" v="12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48E05428-9D0F-4407-AF03-A762E9666E5E}" dt="2020-11-17T14:14:18.520" v="12"/>
        <pc:sldMkLst>
          <pc:docMk/>
          <pc:sldMk cId="4128357408" sldId="298"/>
        </pc:sldMkLst>
        <pc:picChg chg="del">
          <ac:chgData name="James Clegg" userId="c6df1435-7a36-4b38-be4d-16e68e91152f" providerId="ADAL" clId="{48E05428-9D0F-4407-AF03-A762E9666E5E}" dt="2020-11-17T14:13:43.208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48E05428-9D0F-4407-AF03-A762E9666E5E}" dt="2020-11-17T14:14:18.520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48E05428-9D0F-4407-AF03-A762E9666E5E}" dt="2020-11-17T14:14:18.520" v="12"/>
        <pc:sldMkLst>
          <pc:docMk/>
          <pc:sldMk cId="3939627984" sldId="300"/>
        </pc:sldMkLst>
        <pc:picChg chg="del">
          <ac:chgData name="James Clegg" userId="c6df1435-7a36-4b38-be4d-16e68e91152f" providerId="ADAL" clId="{48E05428-9D0F-4407-AF03-A762E9666E5E}" dt="2020-11-17T14:13:48.180" v="2" actId="478"/>
          <ac:picMkLst>
            <pc:docMk/>
            <pc:sldMk cId="3939627984" sldId="300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E05428-9D0F-4407-AF03-A762E9666E5E}" dt="2020-11-17T14:14:18.520" v="12"/>
        <pc:sldMkLst>
          <pc:docMk/>
          <pc:sldMk cId="3782242679" sldId="301"/>
        </pc:sldMkLst>
        <pc:picChg chg="del">
          <ac:chgData name="James Clegg" userId="c6df1435-7a36-4b38-be4d-16e68e91152f" providerId="ADAL" clId="{48E05428-9D0F-4407-AF03-A762E9666E5E}" dt="2020-11-17T14:14:02.125" v="7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E05428-9D0F-4407-AF03-A762E9666E5E}" dt="2020-11-17T14:14:18.520" v="12"/>
        <pc:sldMkLst>
          <pc:docMk/>
          <pc:sldMk cId="3195527484" sldId="304"/>
        </pc:sldMkLst>
        <pc:picChg chg="del">
          <ac:chgData name="James Clegg" userId="c6df1435-7a36-4b38-be4d-16e68e91152f" providerId="ADAL" clId="{48E05428-9D0F-4407-AF03-A762E9666E5E}" dt="2020-11-17T14:13:58.780" v="6" actId="478"/>
          <ac:picMkLst>
            <pc:docMk/>
            <pc:sldMk cId="3195527484" sldId="30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E05428-9D0F-4407-AF03-A762E9666E5E}" dt="2020-11-17T14:14:18.520" v="12"/>
        <pc:sldMkLst>
          <pc:docMk/>
          <pc:sldMk cId="1793065095" sldId="306"/>
        </pc:sldMkLst>
        <pc:picChg chg="del">
          <ac:chgData name="James Clegg" userId="c6df1435-7a36-4b38-be4d-16e68e91152f" providerId="ADAL" clId="{48E05428-9D0F-4407-AF03-A762E9666E5E}" dt="2020-11-17T14:14:04.835" v="8" actId="478"/>
          <ac:picMkLst>
            <pc:docMk/>
            <pc:sldMk cId="1793065095" sldId="30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E05428-9D0F-4407-AF03-A762E9666E5E}" dt="2020-11-17T14:14:18.520" v="12"/>
        <pc:sldMkLst>
          <pc:docMk/>
          <pc:sldMk cId="1923779299" sldId="308"/>
        </pc:sldMkLst>
        <pc:picChg chg="del">
          <ac:chgData name="James Clegg" userId="c6df1435-7a36-4b38-be4d-16e68e91152f" providerId="ADAL" clId="{48E05428-9D0F-4407-AF03-A762E9666E5E}" dt="2020-11-17T14:14:13.250" v="11" actId="478"/>
          <ac:picMkLst>
            <pc:docMk/>
            <pc:sldMk cId="1923779299" sldId="308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E05428-9D0F-4407-AF03-A762E9666E5E}" dt="2020-11-17T14:14:18.520" v="12"/>
        <pc:sldMkLst>
          <pc:docMk/>
          <pc:sldMk cId="995791446" sldId="311"/>
        </pc:sldMkLst>
        <pc:picChg chg="del">
          <ac:chgData name="James Clegg" userId="c6df1435-7a36-4b38-be4d-16e68e91152f" providerId="ADAL" clId="{48E05428-9D0F-4407-AF03-A762E9666E5E}" dt="2020-11-17T14:13:53.448" v="4" actId="478"/>
          <ac:picMkLst>
            <pc:docMk/>
            <pc:sldMk cId="995791446" sldId="311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E05428-9D0F-4407-AF03-A762E9666E5E}" dt="2020-11-17T14:14:18.520" v="12"/>
        <pc:sldMkLst>
          <pc:docMk/>
          <pc:sldMk cId="3328315307" sldId="312"/>
        </pc:sldMkLst>
        <pc:picChg chg="del">
          <ac:chgData name="James Clegg" userId="c6df1435-7a36-4b38-be4d-16e68e91152f" providerId="ADAL" clId="{48E05428-9D0F-4407-AF03-A762E9666E5E}" dt="2020-11-17T14:13:45.777" v="1" actId="478"/>
          <ac:picMkLst>
            <pc:docMk/>
            <pc:sldMk cId="3328315307" sldId="312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E05428-9D0F-4407-AF03-A762E9666E5E}" dt="2020-11-17T14:14:18.520" v="12"/>
        <pc:sldMkLst>
          <pc:docMk/>
          <pc:sldMk cId="3108287705" sldId="313"/>
        </pc:sldMkLst>
        <pc:picChg chg="del">
          <ac:chgData name="James Clegg" userId="c6df1435-7a36-4b38-be4d-16e68e91152f" providerId="ADAL" clId="{48E05428-9D0F-4407-AF03-A762E9666E5E}" dt="2020-11-17T14:13:50.432" v="3" actId="478"/>
          <ac:picMkLst>
            <pc:docMk/>
            <pc:sldMk cId="3108287705" sldId="313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E05428-9D0F-4407-AF03-A762E9666E5E}" dt="2020-11-17T14:14:18.520" v="12"/>
        <pc:sldMkLst>
          <pc:docMk/>
          <pc:sldMk cId="530379242" sldId="314"/>
        </pc:sldMkLst>
        <pc:picChg chg="del">
          <ac:chgData name="James Clegg" userId="c6df1435-7a36-4b38-be4d-16e68e91152f" providerId="ADAL" clId="{48E05428-9D0F-4407-AF03-A762E9666E5E}" dt="2020-11-17T14:13:55.945" v="5" actId="478"/>
          <ac:picMkLst>
            <pc:docMk/>
            <pc:sldMk cId="530379242" sldId="314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E05428-9D0F-4407-AF03-A762E9666E5E}" dt="2020-11-17T14:14:18.520" v="12"/>
        <pc:sldMkLst>
          <pc:docMk/>
          <pc:sldMk cId="2909044454" sldId="315"/>
        </pc:sldMkLst>
        <pc:picChg chg="del">
          <ac:chgData name="James Clegg" userId="c6df1435-7a36-4b38-be4d-16e68e91152f" providerId="ADAL" clId="{48E05428-9D0F-4407-AF03-A762E9666E5E}" dt="2020-11-17T14:14:07.171" v="9" actId="478"/>
          <ac:picMkLst>
            <pc:docMk/>
            <pc:sldMk cId="2909044454" sldId="315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E05428-9D0F-4407-AF03-A762E9666E5E}" dt="2020-11-17T14:14:18.520" v="12"/>
        <pc:sldMkLst>
          <pc:docMk/>
          <pc:sldMk cId="2291860843" sldId="316"/>
        </pc:sldMkLst>
        <pc:picChg chg="del">
          <ac:chgData name="James Clegg" userId="c6df1435-7a36-4b38-be4d-16e68e91152f" providerId="ADAL" clId="{48E05428-9D0F-4407-AF03-A762E9666E5E}" dt="2020-11-17T14:14:10.203" v="10" actId="478"/>
          <ac:picMkLst>
            <pc:docMk/>
            <pc:sldMk cId="2291860843" sldId="316"/>
            <ac:picMk id="2" creationId="{00000000-0000-0000-0000-000000000000}"/>
          </ac:picMkLst>
        </pc:picChg>
      </pc:sldChg>
    </pc:docChg>
  </pc:docChgLst>
  <pc:docChgLst>
    <pc:chgData name="James Clegg" userId="c6df1435-7a36-4b38-be4d-16e68e91152f" providerId="ADAL" clId="{1C50F38B-7FF7-4082-B3E6-26F78B49237F}"/>
    <pc:docChg chg="undo custSel modSld">
      <pc:chgData name="James Clegg" userId="c6df1435-7a36-4b38-be4d-16e68e91152f" providerId="ADAL" clId="{1C50F38B-7FF7-4082-B3E6-26F78B49237F}" dt="2020-11-17T13:39:19.889" v="50" actId="1037"/>
      <pc:docMkLst>
        <pc:docMk/>
      </pc:docMkLst>
      <pc:sldChg chg="delSp modSp">
        <pc:chgData name="James Clegg" userId="c6df1435-7a36-4b38-be4d-16e68e91152f" providerId="ADAL" clId="{1C50F38B-7FF7-4082-B3E6-26F78B49237F}" dt="2020-11-17T10:05:09.780" v="3" actId="478"/>
        <pc:sldMkLst>
          <pc:docMk/>
          <pc:sldMk cId="4128357408" sldId="298"/>
        </pc:sldMkLst>
        <pc:spChg chg="mod">
          <ac:chgData name="James Clegg" userId="c6df1435-7a36-4b38-be4d-16e68e91152f" providerId="ADAL" clId="{1C50F38B-7FF7-4082-B3E6-26F78B49237F}" dt="2020-11-17T10:05:06.512" v="2" actId="6549"/>
          <ac:spMkLst>
            <pc:docMk/>
            <pc:sldMk cId="4128357408" sldId="298"/>
            <ac:spMk id="2" creationId="{00000000-0000-0000-0000-000000000000}"/>
          </ac:spMkLst>
        </pc:spChg>
        <pc:spChg chg="del">
          <ac:chgData name="James Clegg" userId="c6df1435-7a36-4b38-be4d-16e68e91152f" providerId="ADAL" clId="{1C50F38B-7FF7-4082-B3E6-26F78B49237F}" dt="2020-11-17T10:05:09.780" v="3" actId="478"/>
          <ac:spMkLst>
            <pc:docMk/>
            <pc:sldMk cId="4128357408" sldId="298"/>
            <ac:spMk id="4" creationId="{00000000-0000-0000-0000-000000000000}"/>
          </ac:spMkLst>
        </pc:spChg>
      </pc:sldChg>
      <pc:sldChg chg="delSp modAnim">
        <pc:chgData name="James Clegg" userId="c6df1435-7a36-4b38-be4d-16e68e91152f" providerId="ADAL" clId="{1C50F38B-7FF7-4082-B3E6-26F78B49237F}" dt="2020-11-17T12:51:20.048" v="22"/>
        <pc:sldMkLst>
          <pc:docMk/>
          <pc:sldMk cId="3939627984" sldId="300"/>
        </pc:sldMkLst>
        <pc:spChg chg="del">
          <ac:chgData name="James Clegg" userId="c6df1435-7a36-4b38-be4d-16e68e91152f" providerId="ADAL" clId="{1C50F38B-7FF7-4082-B3E6-26F78B49237F}" dt="2020-11-17T10:05:23.373" v="8" actId="478"/>
          <ac:spMkLst>
            <pc:docMk/>
            <pc:sldMk cId="3939627984" sldId="300"/>
            <ac:spMk id="3" creationId="{00000000-0000-0000-0000-000000000000}"/>
          </ac:spMkLst>
        </pc:spChg>
      </pc:sldChg>
      <pc:sldChg chg="delSp modSp">
        <pc:chgData name="James Clegg" userId="c6df1435-7a36-4b38-be4d-16e68e91152f" providerId="ADAL" clId="{1C50F38B-7FF7-4082-B3E6-26F78B49237F}" dt="2020-11-17T13:39:09.662" v="37" actId="20577"/>
        <pc:sldMkLst>
          <pc:docMk/>
          <pc:sldMk cId="3195527484" sldId="304"/>
        </pc:sldMkLst>
        <pc:spChg chg="del">
          <ac:chgData name="James Clegg" userId="c6df1435-7a36-4b38-be4d-16e68e91152f" providerId="ADAL" clId="{1C50F38B-7FF7-4082-B3E6-26F78B49237F}" dt="2020-11-17T10:06:08.218" v="15" actId="478"/>
          <ac:spMkLst>
            <pc:docMk/>
            <pc:sldMk cId="3195527484" sldId="304"/>
            <ac:spMk id="5" creationId="{00000000-0000-0000-0000-000000000000}"/>
          </ac:spMkLst>
        </pc:spChg>
        <pc:spChg chg="mod">
          <ac:chgData name="James Clegg" userId="c6df1435-7a36-4b38-be4d-16e68e91152f" providerId="ADAL" clId="{1C50F38B-7FF7-4082-B3E6-26F78B49237F}" dt="2020-11-17T13:39:09.662" v="37" actId="20577"/>
          <ac:spMkLst>
            <pc:docMk/>
            <pc:sldMk cId="3195527484" sldId="304"/>
            <ac:spMk id="6" creationId="{00000000-0000-0000-0000-000000000000}"/>
          </ac:spMkLst>
        </pc:spChg>
      </pc:sldChg>
      <pc:sldChg chg="delSp modSp">
        <pc:chgData name="James Clegg" userId="c6df1435-7a36-4b38-be4d-16e68e91152f" providerId="ADAL" clId="{1C50F38B-7FF7-4082-B3E6-26F78B49237F}" dt="2020-11-17T13:37:05.119" v="31" actId="1076"/>
        <pc:sldMkLst>
          <pc:docMk/>
          <pc:sldMk cId="1793065095" sldId="306"/>
        </pc:sldMkLst>
        <pc:spChg chg="del">
          <ac:chgData name="James Clegg" userId="c6df1435-7a36-4b38-be4d-16e68e91152f" providerId="ADAL" clId="{1C50F38B-7FF7-4082-B3E6-26F78B49237F}" dt="2020-11-17T10:06:21.880" v="17" actId="478"/>
          <ac:spMkLst>
            <pc:docMk/>
            <pc:sldMk cId="1793065095" sldId="306"/>
            <ac:spMk id="3" creationId="{00000000-0000-0000-0000-000000000000}"/>
          </ac:spMkLst>
        </pc:spChg>
        <pc:picChg chg="mod">
          <ac:chgData name="James Clegg" userId="c6df1435-7a36-4b38-be4d-16e68e91152f" providerId="ADAL" clId="{1C50F38B-7FF7-4082-B3E6-26F78B49237F}" dt="2020-11-17T13:37:05.119" v="31" actId="1076"/>
          <ac:picMkLst>
            <pc:docMk/>
            <pc:sldMk cId="1793065095" sldId="306"/>
            <ac:picMk id="29" creationId="{116E305C-74D6-B04D-BE5C-284A0FD77D08}"/>
          </ac:picMkLst>
        </pc:picChg>
        <pc:picChg chg="mod">
          <ac:chgData name="James Clegg" userId="c6df1435-7a36-4b38-be4d-16e68e91152f" providerId="ADAL" clId="{1C50F38B-7FF7-4082-B3E6-26F78B49237F}" dt="2020-11-17T13:37:05.119" v="31" actId="1076"/>
          <ac:picMkLst>
            <pc:docMk/>
            <pc:sldMk cId="1793065095" sldId="306"/>
            <ac:picMk id="31" creationId="{116E305C-74D6-B04D-BE5C-284A0FD77D08}"/>
          </ac:picMkLst>
        </pc:picChg>
        <pc:picChg chg="mod">
          <ac:chgData name="James Clegg" userId="c6df1435-7a36-4b38-be4d-16e68e91152f" providerId="ADAL" clId="{1C50F38B-7FF7-4082-B3E6-26F78B49237F}" dt="2020-11-17T13:37:05.119" v="31" actId="1076"/>
          <ac:picMkLst>
            <pc:docMk/>
            <pc:sldMk cId="1793065095" sldId="306"/>
            <ac:picMk id="32" creationId="{116E305C-74D6-B04D-BE5C-284A0FD77D08}"/>
          </ac:picMkLst>
        </pc:picChg>
        <pc:picChg chg="mod">
          <ac:chgData name="James Clegg" userId="c6df1435-7a36-4b38-be4d-16e68e91152f" providerId="ADAL" clId="{1C50F38B-7FF7-4082-B3E6-26F78B49237F}" dt="2020-11-17T13:37:05.119" v="31" actId="1076"/>
          <ac:picMkLst>
            <pc:docMk/>
            <pc:sldMk cId="1793065095" sldId="306"/>
            <ac:picMk id="33" creationId="{116E305C-74D6-B04D-BE5C-284A0FD77D08}"/>
          </ac:picMkLst>
        </pc:picChg>
        <pc:picChg chg="mod">
          <ac:chgData name="James Clegg" userId="c6df1435-7a36-4b38-be4d-16e68e91152f" providerId="ADAL" clId="{1C50F38B-7FF7-4082-B3E6-26F78B49237F}" dt="2020-11-17T13:37:05.119" v="31" actId="1076"/>
          <ac:picMkLst>
            <pc:docMk/>
            <pc:sldMk cId="1793065095" sldId="306"/>
            <ac:picMk id="34" creationId="{116E305C-74D6-B04D-BE5C-284A0FD77D08}"/>
          </ac:picMkLst>
        </pc:picChg>
        <pc:picChg chg="mod">
          <ac:chgData name="James Clegg" userId="c6df1435-7a36-4b38-be4d-16e68e91152f" providerId="ADAL" clId="{1C50F38B-7FF7-4082-B3E6-26F78B49237F}" dt="2020-11-17T13:37:05.119" v="31" actId="1076"/>
          <ac:picMkLst>
            <pc:docMk/>
            <pc:sldMk cId="1793065095" sldId="306"/>
            <ac:picMk id="35" creationId="{116E305C-74D6-B04D-BE5C-284A0FD77D08}"/>
          </ac:picMkLst>
        </pc:picChg>
      </pc:sldChg>
      <pc:sldChg chg="modSp">
        <pc:chgData name="James Clegg" userId="c6df1435-7a36-4b38-be4d-16e68e91152f" providerId="ADAL" clId="{1C50F38B-7FF7-4082-B3E6-26F78B49237F}" dt="2020-11-17T10:06:28.795" v="21" actId="20577"/>
        <pc:sldMkLst>
          <pc:docMk/>
          <pc:sldMk cId="1923779299" sldId="308"/>
        </pc:sldMkLst>
        <pc:spChg chg="mod">
          <ac:chgData name="James Clegg" userId="c6df1435-7a36-4b38-be4d-16e68e91152f" providerId="ADAL" clId="{1C50F38B-7FF7-4082-B3E6-26F78B49237F}" dt="2020-11-17T10:06:28.795" v="21" actId="20577"/>
          <ac:spMkLst>
            <pc:docMk/>
            <pc:sldMk cId="1923779299" sldId="308"/>
            <ac:spMk id="3" creationId="{00000000-0000-0000-0000-000000000000}"/>
          </ac:spMkLst>
        </pc:spChg>
      </pc:sldChg>
      <pc:sldChg chg="delSp modSp">
        <pc:chgData name="James Clegg" userId="c6df1435-7a36-4b38-be4d-16e68e91152f" providerId="ADAL" clId="{1C50F38B-7FF7-4082-B3E6-26F78B49237F}" dt="2020-11-17T13:39:19.889" v="50" actId="1037"/>
        <pc:sldMkLst>
          <pc:docMk/>
          <pc:sldMk cId="995791446" sldId="311"/>
        </pc:sldMkLst>
        <pc:spChg chg="del">
          <ac:chgData name="James Clegg" userId="c6df1435-7a36-4b38-be4d-16e68e91152f" providerId="ADAL" clId="{1C50F38B-7FF7-4082-B3E6-26F78B49237F}" dt="2020-11-17T10:05:54.639" v="13" actId="478"/>
          <ac:spMkLst>
            <pc:docMk/>
            <pc:sldMk cId="995791446" sldId="311"/>
            <ac:spMk id="3" creationId="{00000000-0000-0000-0000-000000000000}"/>
          </ac:spMkLst>
        </pc:spChg>
        <pc:spChg chg="mod">
          <ac:chgData name="James Clegg" userId="c6df1435-7a36-4b38-be4d-16e68e91152f" providerId="ADAL" clId="{1C50F38B-7FF7-4082-B3E6-26F78B49237F}" dt="2020-11-17T13:39:19.889" v="50" actId="1037"/>
          <ac:spMkLst>
            <pc:docMk/>
            <pc:sldMk cId="995791446" sldId="311"/>
            <ac:spMk id="14" creationId="{00000000-0000-0000-0000-000000000000}"/>
          </ac:spMkLst>
        </pc:spChg>
      </pc:sldChg>
      <pc:sldChg chg="delSp modSp">
        <pc:chgData name="James Clegg" userId="c6df1435-7a36-4b38-be4d-16e68e91152f" providerId="ADAL" clId="{1C50F38B-7FF7-4082-B3E6-26F78B49237F}" dt="2020-11-17T10:05:16.662" v="7" actId="478"/>
        <pc:sldMkLst>
          <pc:docMk/>
          <pc:sldMk cId="3328315307" sldId="312"/>
        </pc:sldMkLst>
        <pc:spChg chg="mod">
          <ac:chgData name="James Clegg" userId="c6df1435-7a36-4b38-be4d-16e68e91152f" providerId="ADAL" clId="{1C50F38B-7FF7-4082-B3E6-26F78B49237F}" dt="2020-11-17T10:05:15.245" v="6" actId="6549"/>
          <ac:spMkLst>
            <pc:docMk/>
            <pc:sldMk cId="3328315307" sldId="312"/>
            <ac:spMk id="2" creationId="{00000000-0000-0000-0000-000000000000}"/>
          </ac:spMkLst>
        </pc:spChg>
        <pc:spChg chg="del">
          <ac:chgData name="James Clegg" userId="c6df1435-7a36-4b38-be4d-16e68e91152f" providerId="ADAL" clId="{1C50F38B-7FF7-4082-B3E6-26F78B49237F}" dt="2020-11-17T10:05:16.662" v="7" actId="478"/>
          <ac:spMkLst>
            <pc:docMk/>
            <pc:sldMk cId="3328315307" sldId="312"/>
            <ac:spMk id="4" creationId="{00000000-0000-0000-0000-000000000000}"/>
          </ac:spMkLst>
        </pc:spChg>
      </pc:sldChg>
      <pc:sldChg chg="delSp modSp">
        <pc:chgData name="James Clegg" userId="c6df1435-7a36-4b38-be4d-16e68e91152f" providerId="ADAL" clId="{1C50F38B-7FF7-4082-B3E6-26F78B49237F}" dt="2020-11-17T10:05:44.784" v="12" actId="554"/>
        <pc:sldMkLst>
          <pc:docMk/>
          <pc:sldMk cId="3108287705" sldId="313"/>
        </pc:sldMkLst>
        <pc:spChg chg="del">
          <ac:chgData name="James Clegg" userId="c6df1435-7a36-4b38-be4d-16e68e91152f" providerId="ADAL" clId="{1C50F38B-7FF7-4082-B3E6-26F78B49237F}" dt="2020-11-17T10:05:29.553" v="9" actId="478"/>
          <ac:spMkLst>
            <pc:docMk/>
            <pc:sldMk cId="3108287705" sldId="313"/>
            <ac:spMk id="3" creationId="{00000000-0000-0000-0000-000000000000}"/>
          </ac:spMkLst>
        </pc:spChg>
        <pc:spChg chg="mod">
          <ac:chgData name="James Clegg" userId="c6df1435-7a36-4b38-be4d-16e68e91152f" providerId="ADAL" clId="{1C50F38B-7FF7-4082-B3E6-26F78B49237F}" dt="2020-11-17T10:05:44.784" v="12" actId="554"/>
          <ac:spMkLst>
            <pc:docMk/>
            <pc:sldMk cId="3108287705" sldId="313"/>
            <ac:spMk id="31" creationId="{00000000-0000-0000-0000-000000000000}"/>
          </ac:spMkLst>
        </pc:spChg>
        <pc:spChg chg="mod">
          <ac:chgData name="James Clegg" userId="c6df1435-7a36-4b38-be4d-16e68e91152f" providerId="ADAL" clId="{1C50F38B-7FF7-4082-B3E6-26F78B49237F}" dt="2020-11-17T10:05:44.784" v="12" actId="554"/>
          <ac:spMkLst>
            <pc:docMk/>
            <pc:sldMk cId="3108287705" sldId="313"/>
            <ac:spMk id="32" creationId="{00000000-0000-0000-0000-000000000000}"/>
          </ac:spMkLst>
        </pc:spChg>
        <pc:spChg chg="mod">
          <ac:chgData name="James Clegg" userId="c6df1435-7a36-4b38-be4d-16e68e91152f" providerId="ADAL" clId="{1C50F38B-7FF7-4082-B3E6-26F78B49237F}" dt="2020-11-17T10:05:37.741" v="11" actId="1035"/>
          <ac:spMkLst>
            <pc:docMk/>
            <pc:sldMk cId="3108287705" sldId="313"/>
            <ac:spMk id="33" creationId="{00000000-0000-0000-0000-000000000000}"/>
          </ac:spMkLst>
        </pc:spChg>
        <pc:spChg chg="mod">
          <ac:chgData name="James Clegg" userId="c6df1435-7a36-4b38-be4d-16e68e91152f" providerId="ADAL" clId="{1C50F38B-7FF7-4082-B3E6-26F78B49237F}" dt="2020-11-17T10:05:37.741" v="11" actId="1035"/>
          <ac:spMkLst>
            <pc:docMk/>
            <pc:sldMk cId="3108287705" sldId="313"/>
            <ac:spMk id="34" creationId="{00000000-0000-0000-0000-000000000000}"/>
          </ac:spMkLst>
        </pc:spChg>
        <pc:spChg chg="mod">
          <ac:chgData name="James Clegg" userId="c6df1435-7a36-4b38-be4d-16e68e91152f" providerId="ADAL" clId="{1C50F38B-7FF7-4082-B3E6-26F78B49237F}" dt="2020-11-17T10:05:37.741" v="11" actId="1035"/>
          <ac:spMkLst>
            <pc:docMk/>
            <pc:sldMk cId="3108287705" sldId="313"/>
            <ac:spMk id="35" creationId="{00000000-0000-0000-0000-000000000000}"/>
          </ac:spMkLst>
        </pc:spChg>
        <pc:spChg chg="mod">
          <ac:chgData name="James Clegg" userId="c6df1435-7a36-4b38-be4d-16e68e91152f" providerId="ADAL" clId="{1C50F38B-7FF7-4082-B3E6-26F78B49237F}" dt="2020-11-17T10:05:44.784" v="12" actId="554"/>
          <ac:spMkLst>
            <pc:docMk/>
            <pc:sldMk cId="3108287705" sldId="313"/>
            <ac:spMk id="36" creationId="{00000000-0000-0000-0000-000000000000}"/>
          </ac:spMkLst>
        </pc:spChg>
        <pc:spChg chg="mod">
          <ac:chgData name="James Clegg" userId="c6df1435-7a36-4b38-be4d-16e68e91152f" providerId="ADAL" clId="{1C50F38B-7FF7-4082-B3E6-26F78B49237F}" dt="2020-11-17T10:05:44.784" v="12" actId="554"/>
          <ac:spMkLst>
            <pc:docMk/>
            <pc:sldMk cId="3108287705" sldId="313"/>
            <ac:spMk id="37" creationId="{00000000-0000-0000-0000-000000000000}"/>
          </ac:spMkLst>
        </pc:spChg>
        <pc:spChg chg="mod">
          <ac:chgData name="James Clegg" userId="c6df1435-7a36-4b38-be4d-16e68e91152f" providerId="ADAL" clId="{1C50F38B-7FF7-4082-B3E6-26F78B49237F}" dt="2020-11-17T10:05:44.784" v="12" actId="554"/>
          <ac:spMkLst>
            <pc:docMk/>
            <pc:sldMk cId="3108287705" sldId="313"/>
            <ac:spMk id="38" creationId="{00000000-0000-0000-0000-000000000000}"/>
          </ac:spMkLst>
        </pc:spChg>
        <pc:spChg chg="mod">
          <ac:chgData name="James Clegg" userId="c6df1435-7a36-4b38-be4d-16e68e91152f" providerId="ADAL" clId="{1C50F38B-7FF7-4082-B3E6-26F78B49237F}" dt="2020-11-17T10:05:37.741" v="11" actId="1035"/>
          <ac:spMkLst>
            <pc:docMk/>
            <pc:sldMk cId="3108287705" sldId="313"/>
            <ac:spMk id="39" creationId="{00000000-0000-0000-0000-000000000000}"/>
          </ac:spMkLst>
        </pc:spChg>
        <pc:spChg chg="mod">
          <ac:chgData name="James Clegg" userId="c6df1435-7a36-4b38-be4d-16e68e91152f" providerId="ADAL" clId="{1C50F38B-7FF7-4082-B3E6-26F78B49237F}" dt="2020-11-17T10:05:37.741" v="11" actId="1035"/>
          <ac:spMkLst>
            <pc:docMk/>
            <pc:sldMk cId="3108287705" sldId="313"/>
            <ac:spMk id="40" creationId="{00000000-0000-0000-0000-000000000000}"/>
          </ac:spMkLst>
        </pc:spChg>
      </pc:sldChg>
      <pc:sldChg chg="delSp">
        <pc:chgData name="James Clegg" userId="c6df1435-7a36-4b38-be4d-16e68e91152f" providerId="ADAL" clId="{1C50F38B-7FF7-4082-B3E6-26F78B49237F}" dt="2020-11-17T10:06:00.576" v="14" actId="478"/>
        <pc:sldMkLst>
          <pc:docMk/>
          <pc:sldMk cId="530379242" sldId="314"/>
        </pc:sldMkLst>
        <pc:spChg chg="del">
          <ac:chgData name="James Clegg" userId="c6df1435-7a36-4b38-be4d-16e68e91152f" providerId="ADAL" clId="{1C50F38B-7FF7-4082-B3E6-26F78B49237F}" dt="2020-11-17T10:06:00.576" v="14" actId="478"/>
          <ac:spMkLst>
            <pc:docMk/>
            <pc:sldMk cId="530379242" sldId="314"/>
            <ac:spMk id="3" creationId="{00000000-0000-0000-0000-000000000000}"/>
          </ac:spMkLst>
        </pc:spChg>
      </pc:sldChg>
      <pc:sldChg chg="delSp modSp">
        <pc:chgData name="James Clegg" userId="c6df1435-7a36-4b38-be4d-16e68e91152f" providerId="ADAL" clId="{1C50F38B-7FF7-4082-B3E6-26F78B49237F}" dt="2020-11-17T13:39:05.900" v="36" actId="20577"/>
        <pc:sldMkLst>
          <pc:docMk/>
          <pc:sldMk cId="2909044454" sldId="315"/>
        </pc:sldMkLst>
        <pc:spChg chg="del">
          <ac:chgData name="James Clegg" userId="c6df1435-7a36-4b38-be4d-16e68e91152f" providerId="ADAL" clId="{1C50F38B-7FF7-4082-B3E6-26F78B49237F}" dt="2020-11-17T10:06:15.630" v="16" actId="478"/>
          <ac:spMkLst>
            <pc:docMk/>
            <pc:sldMk cId="2909044454" sldId="315"/>
            <ac:spMk id="5" creationId="{00000000-0000-0000-0000-000000000000}"/>
          </ac:spMkLst>
        </pc:spChg>
        <pc:spChg chg="mod">
          <ac:chgData name="James Clegg" userId="c6df1435-7a36-4b38-be4d-16e68e91152f" providerId="ADAL" clId="{1C50F38B-7FF7-4082-B3E6-26F78B49237F}" dt="2020-11-17T13:39:05.900" v="36" actId="20577"/>
          <ac:spMkLst>
            <pc:docMk/>
            <pc:sldMk cId="2909044454" sldId="315"/>
            <ac:spMk id="6" creationId="{00000000-0000-0000-0000-000000000000}"/>
          </ac:spMkLst>
        </pc:spChg>
        <pc:picChg chg="mod">
          <ac:chgData name="James Clegg" userId="c6df1435-7a36-4b38-be4d-16e68e91152f" providerId="ADAL" clId="{1C50F38B-7FF7-4082-B3E6-26F78B49237F}" dt="2020-11-17T13:36:38.596" v="24" actId="1076"/>
          <ac:picMkLst>
            <pc:docMk/>
            <pc:sldMk cId="2909044454" sldId="315"/>
            <ac:picMk id="33" creationId="{CF05F315-33CC-E54A-B215-1682C4230584}"/>
          </ac:picMkLst>
        </pc:picChg>
      </pc:sldChg>
      <pc:sldChg chg="delSp modSp">
        <pc:chgData name="James Clegg" userId="c6df1435-7a36-4b38-be4d-16e68e91152f" providerId="ADAL" clId="{1C50F38B-7FF7-4082-B3E6-26F78B49237F}" dt="2020-11-17T13:37:22.188" v="35" actId="1076"/>
        <pc:sldMkLst>
          <pc:docMk/>
          <pc:sldMk cId="2291860843" sldId="316"/>
        </pc:sldMkLst>
        <pc:spChg chg="del">
          <ac:chgData name="James Clegg" userId="c6df1435-7a36-4b38-be4d-16e68e91152f" providerId="ADAL" clId="{1C50F38B-7FF7-4082-B3E6-26F78B49237F}" dt="2020-11-17T10:06:25.081" v="18" actId="478"/>
          <ac:spMkLst>
            <pc:docMk/>
            <pc:sldMk cId="2291860843" sldId="316"/>
            <ac:spMk id="3" creationId="{00000000-0000-0000-0000-000000000000}"/>
          </ac:spMkLst>
        </pc:spChg>
        <pc:picChg chg="mod">
          <ac:chgData name="James Clegg" userId="c6df1435-7a36-4b38-be4d-16e68e91152f" providerId="ADAL" clId="{1C50F38B-7FF7-4082-B3E6-26F78B49237F}" dt="2020-11-17T13:37:22.188" v="35" actId="1076"/>
          <ac:picMkLst>
            <pc:docMk/>
            <pc:sldMk cId="2291860843" sldId="316"/>
            <ac:picMk id="32" creationId="{116E305C-74D6-B04D-BE5C-284A0FD77D08}"/>
          </ac:picMkLst>
        </pc:picChg>
        <pc:picChg chg="mod">
          <ac:chgData name="James Clegg" userId="c6df1435-7a36-4b38-be4d-16e68e91152f" providerId="ADAL" clId="{1C50F38B-7FF7-4082-B3E6-26F78B49237F}" dt="2020-11-17T13:37:22.188" v="35" actId="1076"/>
          <ac:picMkLst>
            <pc:docMk/>
            <pc:sldMk cId="2291860843" sldId="316"/>
            <ac:picMk id="33" creationId="{116E305C-74D6-B04D-BE5C-284A0FD77D08}"/>
          </ac:picMkLst>
        </pc:picChg>
        <pc:picChg chg="mod">
          <ac:chgData name="James Clegg" userId="c6df1435-7a36-4b38-be4d-16e68e91152f" providerId="ADAL" clId="{1C50F38B-7FF7-4082-B3E6-26F78B49237F}" dt="2020-11-17T13:37:22.188" v="35" actId="1076"/>
          <ac:picMkLst>
            <pc:docMk/>
            <pc:sldMk cId="2291860843" sldId="316"/>
            <ac:picMk id="34" creationId="{116E305C-74D6-B04D-BE5C-284A0FD77D08}"/>
          </ac:picMkLst>
        </pc:picChg>
        <pc:picChg chg="mod">
          <ac:chgData name="James Clegg" userId="c6df1435-7a36-4b38-be4d-16e68e91152f" providerId="ADAL" clId="{1C50F38B-7FF7-4082-B3E6-26F78B49237F}" dt="2020-11-17T13:37:22.188" v="35" actId="1076"/>
          <ac:picMkLst>
            <pc:docMk/>
            <pc:sldMk cId="2291860843" sldId="316"/>
            <ac:picMk id="35" creationId="{116E305C-74D6-B04D-BE5C-284A0FD77D08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17/11/2020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1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18.emf"/><Relationship Id="rId5" Type="http://schemas.openxmlformats.org/officeDocument/2006/relationships/image" Target="../media/image19.emf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648" y="2529484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number is this?  thirteen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Count from 10 to 20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Can you spell 14?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How many counters?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6164" y="4735981"/>
            <a:ext cx="2357305" cy="103702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9540" y="4735981"/>
            <a:ext cx="2357305" cy="1037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number is this?  thirteen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Count from 10 to 20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Can you spell 14?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How many counters?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76324" y="36383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67995" y="2856332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fourteen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6164" y="4735981"/>
            <a:ext cx="2357305" cy="103702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9540" y="4735981"/>
            <a:ext cx="2357305" cy="103702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410087" y="2117203"/>
            <a:ext cx="67829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10, 11, 12, 13, 14, 15, 16, 17, 18, 19, 20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21078" y="421276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28315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Tens and Ones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25311" y="4016108"/>
            <a:ext cx="64353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ONES is equal to one TEN.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174" y="2257656"/>
            <a:ext cx="832117" cy="10386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328" y="1992086"/>
            <a:ext cx="1161083" cy="143691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0232" y="2257656"/>
            <a:ext cx="832117" cy="10386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6360" y="2257656"/>
            <a:ext cx="832117" cy="103865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2488" y="2257656"/>
            <a:ext cx="832117" cy="10386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616" y="2257656"/>
            <a:ext cx="832117" cy="10386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744" y="2257656"/>
            <a:ext cx="832117" cy="10386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0872" y="2257656"/>
            <a:ext cx="832117" cy="103865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7000" y="2257656"/>
            <a:ext cx="832117" cy="103865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3128" y="2257656"/>
            <a:ext cx="832117" cy="103865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256" y="2257656"/>
            <a:ext cx="832117" cy="1038654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661373" y="2388711"/>
            <a:ext cx="6610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Tens and Ones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25311" y="4016108"/>
            <a:ext cx="64353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One TEN is equal to ten ONES.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698756" y="2389064"/>
            <a:ext cx="6610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37308" y="1359952"/>
            <a:ext cx="1322147" cy="2993744"/>
          </a:xfrm>
          <a:prstGeom prst="rect">
            <a:avLst/>
          </a:prstGeom>
        </p:spPr>
      </p:pic>
      <p:sp>
        <p:nvSpPr>
          <p:cNvPr id="19" name="Oval 18"/>
          <p:cNvSpPr/>
          <p:nvPr/>
        </p:nvSpPr>
        <p:spPr>
          <a:xfrm>
            <a:off x="862515" y="236879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421771" y="236879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862515" y="291097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1421770" y="291097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990016" y="291097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1979404" y="238384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2538659" y="238384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3106905" y="238384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2528047" y="290781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087302" y="290781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5932" y="1362224"/>
            <a:ext cx="1322147" cy="2993744"/>
          </a:xfrm>
          <a:prstGeom prst="rect">
            <a:avLst/>
          </a:prstGeom>
        </p:spPr>
      </p:pic>
      <p:sp>
        <p:nvSpPr>
          <p:cNvPr id="31" name="Oval 30"/>
          <p:cNvSpPr/>
          <p:nvPr/>
        </p:nvSpPr>
        <p:spPr>
          <a:xfrm>
            <a:off x="864787" y="238471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1424043" y="238471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864787" y="2915603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1424042" y="2915603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1992288" y="2915603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1981676" y="238471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2540931" y="238471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109177" y="238471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2530319" y="291245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3089574" y="291245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08287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0.01527 C 0.00816 -0.01574 0.03733 -0.01597 0.0474 -0.01597 C 0.11181 -0.01597 0.17796 -0.00925 0.17796 -0.00254 C 0.17796 -0.00601 0.21094 -0.00925 0.24219 -0.00925 C 0.27535 -0.00925 0.3066 -0.00601 0.3066 -0.00254 C 0.3066 -0.00439 0.32309 -0.00601 0.33959 -0.00601 C 0.35625 -0.00601 0.37275 -0.00439 0.37275 -0.00254 C 0.37275 -0.00347 0.38108 -0.00439 0.38924 -0.00439 C 0.39757 -0.00439 0.40573 -0.00347 0.40573 -0.00254 C 0.40573 -0.003 0.41007 -0.00347 0.41407 -0.00347 C 0.41615 -0.00347 0.4224 -0.003 0.4224 -0.00254 C 0.4224 -0.00277 0.42448 -0.003 0.42674 -0.003 C 0.42674 -0.00277 0.43091 -0.00277 0.43091 -0.00254 C 0.43091 -0.00277 0.43091 -0.00254 0.43299 -0.00277 C 0.43299 -0.00254 0.43525 -0.00277 0.43525 -0.00254 C 0.43525 -0.00277 0.43525 -0.00254 0.43525 -0.00277 C 0.4375 -0.00277 0.4375 -0.00254 0.4375 -0.00277 C 0.43959 -0.00277 0.43959 -0.00254 0.43959 -0.00277 C 0.44184 -0.00277 0.44184 -0.00254 0.44184 -0.00277 " pathEditMode="relative" rAng="0" ptsTypes="AAAAAAAAAAAAAAAAAAA">
                                      <p:cBhvr>
                                        <p:cTn id="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83" y="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5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0.01527 C 0.00816 -0.01574 0.03733 -0.01597 0.04739 -0.01597 C 0.1118 -0.01597 0.17795 -0.00925 0.17795 -0.00254 C 0.17795 -0.00601 0.21094 -0.00925 0.24219 -0.00925 C 0.27535 -0.00925 0.3066 -0.00601 0.3066 -0.00254 C 0.3066 -0.00439 0.32309 -0.00601 0.33958 -0.00601 C 0.35625 -0.00601 0.37274 -0.00439 0.37274 -0.00254 C 0.37274 -0.00347 0.38108 -0.00439 0.38923 -0.00439 C 0.39757 -0.00439 0.40573 -0.00347 0.40573 -0.00254 C 0.40573 -0.003 0.41007 -0.00347 0.41406 -0.00347 C 0.41614 -0.00347 0.42239 -0.003 0.42239 -0.00254 C 0.42239 -0.00277 0.42448 -0.003 0.42673 -0.003 C 0.42673 -0.00277 0.4309 -0.00277 0.4309 -0.00254 C 0.4309 -0.00277 0.4309 -0.00254 0.43298 -0.00277 C 0.43298 -0.00254 0.43524 -0.00277 0.43524 -0.00254 C 0.43524 -0.00277 0.43524 -0.00254 0.43524 -0.00277 C 0.4375 -0.00277 0.4375 -0.00254 0.4375 -0.00277 C 0.43958 -0.00277 0.43958 -0.00254 0.43958 -0.00277 C 0.44184 -0.00277 0.44184 -0.00254 0.44184 -0.00277 " pathEditMode="relative" rAng="0" ptsTypes="AAAAAAAAAAAAAAAAAAA">
                                      <p:cBhvr>
                                        <p:cTn id="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83" y="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50"/>
                            </p:stCondLst>
                            <p:childTnLst>
                              <p:par>
                                <p:cTn id="11" presetID="5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0.01528 C 0.00816 -0.01574 0.03732 -0.01597 0.04739 -0.01597 C 0.1118 -0.01597 0.17795 -0.00926 0.17795 -0.00255 C 0.17795 -0.00602 0.21093 -0.00926 0.24218 -0.00926 C 0.27534 -0.00926 0.30659 -0.00602 0.30659 -0.00255 C 0.30659 -0.0044 0.32309 -0.00602 0.33958 -0.00602 C 0.35625 -0.00602 0.37274 -0.0044 0.37274 -0.00255 C 0.37274 -0.00347 0.38107 -0.0044 0.38923 -0.0044 C 0.39757 -0.0044 0.40573 -0.00347 0.40573 -0.00255 C 0.40573 -0.00301 0.41007 -0.00347 0.41406 -0.00347 C 0.41614 -0.00347 0.42239 -0.00301 0.42239 -0.00255 C 0.42239 -0.00278 0.42448 -0.00301 0.42673 -0.00301 C 0.42673 -0.00278 0.4309 -0.00278 0.4309 -0.00255 C 0.4309 -0.00278 0.4309 -0.00255 0.43298 -0.00278 C 0.43298 -0.00255 0.43524 -0.00278 0.43524 -0.00255 C 0.43524 -0.00278 0.43524 -0.00255 0.43524 -0.00278 C 0.4375 -0.00278 0.4375 -0.00255 0.4375 -0.00278 C 0.43958 -0.00278 0.43958 -0.00255 0.43958 -0.00278 C 0.44184 -0.00278 0.44184 -0.00255 0.44184 -0.00278 " pathEditMode="relative" rAng="0" ptsTypes="AAAAAAAAAAAAAAAAAAA">
                                      <p:cBhvr>
                                        <p:cTn id="12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83" y="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5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0.01528 C 0.00816 -0.01574 0.03732 -0.01597 0.04739 -0.01597 C 0.1118 -0.01597 0.17795 -0.00926 0.17795 -0.00255 C 0.17795 -0.00602 0.21093 -0.00926 0.24218 -0.00926 C 0.27534 -0.00926 0.30659 -0.00602 0.30659 -0.00255 C 0.30659 -0.0044 0.32309 -0.00602 0.33958 -0.00602 C 0.35625 -0.00602 0.37274 -0.0044 0.37274 -0.00255 C 0.37274 -0.00347 0.38107 -0.0044 0.38923 -0.0044 C 0.39757 -0.0044 0.40573 -0.00347 0.40573 -0.00255 C 0.40573 -0.00301 0.41007 -0.00347 0.41406 -0.00347 C 0.41614 -0.00347 0.42239 -0.00301 0.42239 -0.00255 C 0.42239 -0.00278 0.42448 -0.00301 0.42673 -0.00301 C 0.42673 -0.00278 0.4309 -0.00278 0.4309 -0.00255 C 0.4309 -0.00278 0.4309 -0.00255 0.43316 -0.00278 C 0.43316 -0.00255 0.43524 -0.00278 0.43524 -0.00255 C 0.43524 -0.00278 0.43524 -0.00255 0.43524 -0.00278 C 0.4375 -0.00278 0.4375 -0.00255 0.4375 -0.00278 C 0.43958 -0.00278 0.43958 -0.00255 0.43958 -0.00278 C 0.44184 -0.00278 0.44184 -0.00255 0.44184 -0.00278 " pathEditMode="relative" rAng="0" ptsTypes="AAAAAAAAAAAAAAAAAAA">
                                      <p:cBhvr>
                                        <p:cTn id="15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83" y="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5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0.01528 C 0.00816 -0.01574 0.03733 -0.01597 0.0474 -0.01597 C 0.11181 -0.01597 0.17795 -0.00926 0.17795 -0.00255 C 0.17795 -0.00602 0.21094 -0.00926 0.24219 -0.00926 C 0.27535 -0.00926 0.3066 -0.00602 0.3066 -0.00255 C 0.3066 -0.0044 0.32309 -0.00602 0.33958 -0.00602 C 0.35625 -0.00602 0.37274 -0.0044 0.37274 -0.00255 C 0.37274 -0.00347 0.38108 -0.0044 0.38924 -0.0044 C 0.39757 -0.0044 0.40573 -0.00347 0.40573 -0.00255 C 0.40573 -0.00301 0.41007 -0.00347 0.41406 -0.00347 C 0.41615 -0.00347 0.4224 -0.00301 0.4224 -0.00255 C 0.4224 -0.00278 0.42448 -0.00301 0.42674 -0.00301 C 0.42674 -0.00278 0.4309 -0.00278 0.4309 -0.00255 C 0.4309 -0.00278 0.4309 -0.00255 0.43316 -0.00278 C 0.43316 -0.00255 0.43524 -0.00278 0.43524 -0.00255 C 0.43524 -0.00278 0.43524 -0.00255 0.43524 -0.00278 C 0.4375 -0.00278 0.4375 -0.00255 0.4375 -0.00278 C 0.43958 -0.00278 0.43958 -0.00255 0.43958 -0.00278 C 0.44184 -0.00278 0.44184 -0.00255 0.44184 -0.00278 " pathEditMode="relative" rAng="0" ptsTypes="AAAAAAAAAAAAAAAAAAA">
                                      <p:cBhvr>
                                        <p:cTn id="18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83" y="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5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0.01528 C 0.00816 -0.01574 0.03733 -0.01597 0.0474 -0.01597 C 0.11181 -0.01597 0.17796 -0.00926 0.17796 -0.00255 C 0.17796 -0.00602 0.21094 -0.00926 0.24219 -0.00926 C 0.27535 -0.00926 0.3066 -0.00602 0.3066 -0.00255 C 0.3066 -0.0044 0.32309 -0.00602 0.33959 -0.00602 C 0.35625 -0.00602 0.37275 -0.0044 0.37275 -0.00255 C 0.37275 -0.00347 0.38108 -0.0044 0.38924 -0.0044 C 0.39757 -0.0044 0.40573 -0.00347 0.40573 -0.00255 C 0.40573 -0.00301 0.41007 -0.00347 0.41407 -0.00347 C 0.41615 -0.00347 0.4224 -0.00301 0.4224 -0.00255 C 0.4224 -0.00278 0.42448 -0.00301 0.42674 -0.00301 C 0.42674 -0.00278 0.43091 -0.00278 0.43091 -0.00255 C 0.43091 -0.00278 0.43091 -0.00255 0.43299 -0.00278 C 0.43299 -0.00255 0.43525 -0.00278 0.43525 -0.00255 C 0.43525 -0.00278 0.43525 -0.00255 0.43525 -0.00278 C 0.4375 -0.00278 0.4375 -0.00255 0.4375 -0.00278 C 0.43959 -0.00278 0.43959 -0.00255 0.43959 -0.00278 C 0.44184 -0.00278 0.44184 -0.00255 0.44184 -0.00278 " pathEditMode="relative" rAng="0" ptsTypes="AAAAAAAAAAAAAAAAAAA">
                                      <p:cBhvr>
                                        <p:cTn id="21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83" y="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750"/>
                            </p:stCondLst>
                            <p:childTnLst>
                              <p:par>
                                <p:cTn id="23" presetID="5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0.01528 C 0.00816 -0.01574 0.03733 -0.01597 0.04739 -0.01597 C 0.1118 -0.01597 0.17795 -0.00926 0.17795 -0.00255 C 0.17795 -0.00602 0.21094 -0.00926 0.24219 -0.00926 C 0.27535 -0.00926 0.3066 -0.00602 0.3066 -0.00255 C 0.3066 -0.0044 0.32309 -0.00602 0.33958 -0.00602 C 0.35625 -0.00602 0.37274 -0.0044 0.37274 -0.00255 C 0.37274 -0.00347 0.38108 -0.0044 0.38923 -0.0044 C 0.39757 -0.0044 0.40573 -0.00347 0.40573 -0.00255 C 0.40573 -0.00301 0.41007 -0.00347 0.41406 -0.00347 C 0.41614 -0.00347 0.42239 -0.00301 0.42239 -0.00255 C 0.42239 -0.00278 0.42448 -0.00301 0.42673 -0.00301 C 0.42673 -0.00278 0.4309 -0.00278 0.4309 -0.00255 C 0.4309 -0.00278 0.4309 -0.00255 0.43298 -0.00278 C 0.43298 -0.00255 0.43524 -0.00278 0.43524 -0.00255 C 0.43524 -0.00278 0.43524 -0.00255 0.43524 -0.00278 C 0.4375 -0.00278 0.4375 -0.00255 0.4375 -0.00278 C 0.43958 -0.00278 0.43958 -0.00255 0.43958 -0.00278 C 0.44184 -0.00278 0.44184 -0.00255 0.44184 -0.00278 " pathEditMode="relative" rAng="0" ptsTypes="AAAAAAAAAAAAAAAAAAA">
                                      <p:cBhvr>
                                        <p:cTn id="24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83" y="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00"/>
                            </p:stCondLst>
                            <p:childTnLst>
                              <p:par>
                                <p:cTn id="26" presetID="5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0.01528 C 0.00816 -0.01574 0.03733 -0.01597 0.0474 -0.01597 C 0.11181 -0.01597 0.17795 -0.00926 0.17795 -0.00255 C 0.17795 -0.00602 0.21094 -0.00926 0.24219 -0.00926 C 0.27535 -0.00926 0.3066 -0.00602 0.3066 -0.00255 C 0.3066 -0.0044 0.32309 -0.00602 0.33958 -0.00602 C 0.35625 -0.00602 0.37274 -0.0044 0.37274 -0.00255 C 0.37274 -0.00347 0.38108 -0.0044 0.38924 -0.0044 C 0.39757 -0.0044 0.40573 -0.00347 0.40573 -0.00255 C 0.40573 -0.00301 0.41007 -0.00347 0.41406 -0.00347 C 0.41615 -0.00347 0.4224 -0.00301 0.4224 -0.00255 C 0.4224 -0.00278 0.42448 -0.00301 0.42674 -0.00301 C 0.42674 -0.00278 0.4309 -0.00278 0.4309 -0.00255 C 0.4309 -0.00278 0.4309 -0.00255 0.43299 -0.00278 C 0.43299 -0.00255 0.43524 -0.00278 0.43524 -0.00255 C 0.43524 -0.00278 0.43524 -0.00255 0.43524 -0.00278 C 0.4375 -0.00278 0.4375 -0.00255 0.4375 -0.00278 C 0.43958 -0.00278 0.43958 -0.00255 0.43958 -0.00278 C 0.44184 -0.00278 0.44184 -0.00255 0.44184 -0.00278 " pathEditMode="relative" rAng="0" ptsTypes="AAAAAAAAAAAAAAAAAAA">
                                      <p:cBhvr>
                                        <p:cTn id="2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83" y="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250"/>
                            </p:stCondLst>
                            <p:childTnLst>
                              <p:par>
                                <p:cTn id="29" presetID="5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0.01528 C 0.00816 -0.01574 0.03733 -0.01597 0.0474 -0.01597 C 0.11181 -0.01597 0.17795 -0.00926 0.17795 -0.00255 C 0.17795 -0.00602 0.21094 -0.00926 0.24219 -0.00926 C 0.27535 -0.00926 0.3066 -0.00602 0.3066 -0.00255 C 0.3066 -0.0044 0.32309 -0.00602 0.33959 -0.00602 C 0.35625 -0.00602 0.37275 -0.0044 0.37275 -0.00255 C 0.37275 -0.00347 0.38108 -0.0044 0.38924 -0.0044 C 0.39757 -0.0044 0.40573 -0.00347 0.40573 -0.00255 C 0.40573 -0.00301 0.41007 -0.00347 0.41406 -0.00347 C 0.41615 -0.00347 0.4224 -0.00301 0.4224 -0.00255 C 0.4224 -0.00278 0.42448 -0.00301 0.42674 -0.00301 C 0.42674 -0.00278 0.4309 -0.00278 0.4309 -0.00255 C 0.4309 -0.00278 0.4309 -0.00255 0.43316 -0.00278 C 0.43316 -0.00255 0.43525 -0.00278 0.43525 -0.00255 C 0.43525 -0.00278 0.43525 -0.00255 0.43525 -0.00278 C 0.4375 -0.00278 0.4375 -0.00255 0.4375 -0.00278 C 0.43959 -0.00278 0.43959 -0.00255 0.43959 -0.00278 C 0.44184 -0.00278 0.44184 -0.00255 0.44184 -0.00278 " pathEditMode="relative" rAng="0" ptsTypes="AAAAAAAAAAAAAAAAAAA">
                                      <p:cBhvr>
                                        <p:cTn id="30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83" y="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5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0.01528 C 0.00816 -0.01574 0.03732 -0.01597 0.04739 -0.01597 C 0.1118 -0.01597 0.17795 -0.00926 0.17795 -0.00255 C 0.17795 -0.00602 0.21093 -0.00926 0.24218 -0.00926 C 0.27534 -0.00926 0.30659 -0.00602 0.30659 -0.00255 C 0.30659 -0.0044 0.32309 -0.00602 0.33958 -0.00602 C 0.35625 -0.00602 0.37274 -0.0044 0.37274 -0.00255 C 0.37274 -0.00347 0.38107 -0.0044 0.38923 -0.0044 C 0.39757 -0.0044 0.40573 -0.00347 0.40573 -0.00255 C 0.40573 -0.00301 0.41007 -0.00347 0.41406 -0.00347 C 0.41614 -0.00347 0.42239 -0.00301 0.42239 -0.00255 C 0.42239 -0.00278 0.42448 -0.00301 0.42673 -0.00301 C 0.42673 -0.00278 0.4309 -0.00278 0.4309 -0.00255 C 0.4309 -0.00278 0.4309 -0.00255 0.43316 -0.00278 C 0.43316 -0.00255 0.43524 -0.00278 0.43524 -0.00255 C 0.43524 -0.00278 0.43524 -0.00255 0.43524 -0.00278 C 0.4375 -0.00278 0.4375 -0.00255 0.4375 -0.00278 C 0.43958 -0.00278 0.43958 -0.00255 0.43958 -0.00278 C 0.44184 -0.00278 0.44184 -0.00255 0.44184 -0.00278 " pathEditMode="relative" rAng="0" ptsTypes="AAAAAAAAAAAAAAAAAAA">
                                      <p:cBhvr>
                                        <p:cTn id="3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83" y="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7" grpId="0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2328779"/>
              </p:ext>
            </p:extLst>
          </p:nvPr>
        </p:nvGraphicFramePr>
        <p:xfrm>
          <a:off x="811084" y="2025000"/>
          <a:ext cx="3510000" cy="14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6832224"/>
              </p:ext>
            </p:extLst>
          </p:nvPr>
        </p:nvGraphicFramePr>
        <p:xfrm>
          <a:off x="4582668" y="2025000"/>
          <a:ext cx="3510000" cy="14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224" y="2080957"/>
            <a:ext cx="606997" cy="63338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62713" y="3785087"/>
            <a:ext cx="3743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This is 10 marbles.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599224" y="3785087"/>
            <a:ext cx="36059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This is 2 marbles.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146271" y="4914179"/>
            <a:ext cx="45679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12 marbles.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917" y="2080957"/>
            <a:ext cx="613595" cy="58060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7037" y="2080957"/>
            <a:ext cx="613595" cy="58060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7157" y="2080957"/>
            <a:ext cx="613595" cy="58060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3629" y="2080957"/>
            <a:ext cx="613595" cy="58060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101" y="2080957"/>
            <a:ext cx="613595" cy="58060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115" y="2768367"/>
            <a:ext cx="613595" cy="58060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5235" y="2768367"/>
            <a:ext cx="613595" cy="58060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355" y="2768367"/>
            <a:ext cx="613595" cy="58060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827" y="2768367"/>
            <a:ext cx="613595" cy="58060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299" y="2768367"/>
            <a:ext cx="613595" cy="58060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736" y="2077854"/>
            <a:ext cx="606997" cy="63338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Ones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3987987"/>
              </p:ext>
            </p:extLst>
          </p:nvPr>
        </p:nvGraphicFramePr>
        <p:xfrm>
          <a:off x="770140" y="2025000"/>
          <a:ext cx="3510000" cy="14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4582668" y="2025000"/>
          <a:ext cx="3510000" cy="14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224" y="2080957"/>
            <a:ext cx="606997" cy="63338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986101" y="3785087"/>
            <a:ext cx="3743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is      ten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944131" y="3785087"/>
            <a:ext cx="36059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and      ones.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146272" y="4914179"/>
            <a:ext cx="4868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       marbles.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973" y="2080957"/>
            <a:ext cx="613595" cy="58060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093" y="2080957"/>
            <a:ext cx="613595" cy="58060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213" y="2080957"/>
            <a:ext cx="613595" cy="58060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685" y="2080957"/>
            <a:ext cx="613595" cy="58060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157" y="2080957"/>
            <a:ext cx="613595" cy="58060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171" y="2768367"/>
            <a:ext cx="613595" cy="58060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291" y="2768367"/>
            <a:ext cx="613595" cy="58060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411" y="2768367"/>
            <a:ext cx="613595" cy="58060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883" y="2768367"/>
            <a:ext cx="613595" cy="58060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7355" y="2768367"/>
            <a:ext cx="613595" cy="58060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736" y="2077854"/>
            <a:ext cx="606997" cy="633388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3060880" y="374917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5332704" y="374917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006832" y="374917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289690" y="373644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4441625" y="4926909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398611" y="491417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17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5042" y="2068860"/>
            <a:ext cx="606997" cy="63338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9554" y="2065757"/>
            <a:ext cx="606997" cy="63338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4109" y="2746880"/>
            <a:ext cx="606997" cy="63338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8621" y="2743777"/>
            <a:ext cx="606997" cy="633388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111" y="2054566"/>
            <a:ext cx="606997" cy="63338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30379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5" grpId="0" animBg="1"/>
      <p:bldP spid="28" grpId="0" animBg="1"/>
      <p:bldP spid="29" grpId="0"/>
      <p:bldP spid="30" grpId="0"/>
      <p:bldP spid="31" grpId="0" animBg="1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08071" y="106524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Tens and Ones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469737"/>
              </p:ext>
            </p:extLst>
          </p:nvPr>
        </p:nvGraphicFramePr>
        <p:xfrm>
          <a:off x="783788" y="2025000"/>
          <a:ext cx="3510000" cy="14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4582668" y="2025000"/>
          <a:ext cx="3510000" cy="14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224" y="2103637"/>
            <a:ext cx="606997" cy="58802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86101" y="3785087"/>
            <a:ext cx="3743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is      ten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944131" y="3785087"/>
            <a:ext cx="36059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and      ones.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815551" y="4927653"/>
            <a:ext cx="4868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       ants.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1" y="2080957"/>
            <a:ext cx="599335" cy="58060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871" y="2080957"/>
            <a:ext cx="599335" cy="58060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991" y="2080957"/>
            <a:ext cx="599335" cy="58060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463" y="2080957"/>
            <a:ext cx="599335" cy="58060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935" y="2080957"/>
            <a:ext cx="599335" cy="58060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949" y="2768367"/>
            <a:ext cx="599335" cy="58060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069" y="2768367"/>
            <a:ext cx="599335" cy="58060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189" y="2768367"/>
            <a:ext cx="599335" cy="58060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661" y="2768367"/>
            <a:ext cx="599335" cy="58060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8133" y="2768367"/>
            <a:ext cx="599335" cy="58060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736" y="2100534"/>
            <a:ext cx="606997" cy="588028"/>
          </a:xfrm>
          <a:prstGeom prst="rect">
            <a:avLst/>
          </a:prstGeom>
        </p:spPr>
      </p:pic>
      <p:sp>
        <p:nvSpPr>
          <p:cNvPr id="24" name="Rounded Rectangle 23"/>
          <p:cNvSpPr/>
          <p:nvPr/>
        </p:nvSpPr>
        <p:spPr>
          <a:xfrm>
            <a:off x="3060880" y="374917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5332704" y="374917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006832" y="374917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289690" y="373644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4441625" y="4926909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398611" y="491417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3977" y="2106740"/>
            <a:ext cx="606997" cy="58802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8489" y="2103637"/>
            <a:ext cx="606997" cy="58802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24" grpId="0" animBg="1"/>
      <p:bldP spid="25" grpId="0" animBg="1"/>
      <p:bldP spid="26" grpId="0"/>
      <p:bldP spid="27" grpId="0"/>
      <p:bldP spid="28" grpId="0" animBg="1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92132" y="110755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Tens and Ones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8364801"/>
              </p:ext>
            </p:extLst>
          </p:nvPr>
        </p:nvGraphicFramePr>
        <p:xfrm>
          <a:off x="783788" y="2025000"/>
          <a:ext cx="3510000" cy="14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4582668" y="2025000"/>
          <a:ext cx="3510000" cy="14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986101" y="4167229"/>
            <a:ext cx="3743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is      ten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944131" y="4167229"/>
            <a:ext cx="36059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and      ones.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815551" y="5309795"/>
            <a:ext cx="4868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       blocks.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060880" y="4131318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5332704" y="4131318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006832" y="4131318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289690" y="4118588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4277849" y="5309051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234835" y="529632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783788" y="2052020"/>
            <a:ext cx="687214" cy="78902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 rot="5400000">
            <a:off x="1915013" y="1930449"/>
            <a:ext cx="1388353" cy="391515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486446" y="2050309"/>
            <a:ext cx="687214" cy="78902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189104" y="2048598"/>
            <a:ext cx="687214" cy="78902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891762" y="2046887"/>
            <a:ext cx="687214" cy="78902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594420" y="2045176"/>
            <a:ext cx="687214" cy="78902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800519" y="2706207"/>
            <a:ext cx="687214" cy="78902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503177" y="2704496"/>
            <a:ext cx="687214" cy="78902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205835" y="2702785"/>
            <a:ext cx="687214" cy="78902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908493" y="2701074"/>
            <a:ext cx="687214" cy="78902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611151" y="2699363"/>
            <a:ext cx="687214" cy="78902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581180" y="2101213"/>
            <a:ext cx="687214" cy="78902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283838" y="2099502"/>
            <a:ext cx="687214" cy="78902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986496" y="2097791"/>
            <a:ext cx="687214" cy="78902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6689154" y="2096080"/>
            <a:ext cx="687214" cy="78902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7391812" y="2094369"/>
            <a:ext cx="687214" cy="7890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09044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11111E-6 L -0.00312 0.19954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9977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59259E-6 L -0.00816 0.19953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7" y="9977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44444E-6 L -0.00816 0.19977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7" y="9977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0.00642 0.19815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" y="9907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48148E-6 L 0.01042 0.20046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1" y="10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24" grpId="0" animBg="1"/>
      <p:bldP spid="25" grpId="0" animBg="1"/>
      <p:bldP spid="26" grpId="0"/>
      <p:bldP spid="27" grpId="0"/>
      <p:bldP spid="28" grpId="0" animBg="1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907539" y="2524378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946708" y="254983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136644" y="254983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92660" y="254983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93630" y="253710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871323" y="2537108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28309" y="2524378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13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5638" y="1056444"/>
            <a:ext cx="832117" cy="103865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760" y="744140"/>
            <a:ext cx="1161083" cy="143691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696" y="1056444"/>
            <a:ext cx="832117" cy="103865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7824" y="1056444"/>
            <a:ext cx="832117" cy="1038654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907539" y="4976346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946708" y="500180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136644" y="500180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92660" y="500180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093630" y="498907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871323" y="498907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828309" y="497634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30670" y="3538433"/>
            <a:ext cx="337710" cy="38774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137729" y="3152896"/>
            <a:ext cx="635000" cy="179070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454919" y="3552985"/>
            <a:ext cx="337710" cy="38774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454919" y="4032786"/>
            <a:ext cx="337710" cy="38774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30670" y="4032786"/>
            <a:ext cx="337710" cy="38774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454919" y="4450666"/>
            <a:ext cx="337710" cy="387741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30670" y="4450666"/>
            <a:ext cx="337710" cy="38774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  <p:bldP spid="13" grpId="0" animBg="1"/>
      <p:bldP spid="14" grpId="0"/>
      <p:bldP spid="15" grpId="0"/>
      <p:bldP spid="16" grpId="0" animBg="1"/>
      <p:bldP spid="17" grpId="0"/>
      <p:bldP spid="22" grpId="0"/>
      <p:bldP spid="23" grpId="0" animBg="1"/>
      <p:bldP spid="24" grpId="0" animBg="1"/>
      <p:bldP spid="25" grpId="0"/>
      <p:bldP spid="26" grpId="0"/>
      <p:bldP spid="27" grpId="0" animBg="1"/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907539" y="2524378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946708" y="254983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136644" y="254983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92660" y="254983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93630" y="253710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871323" y="2537108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28309" y="2524378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17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5638" y="1006396"/>
            <a:ext cx="832117" cy="103865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760" y="744140"/>
            <a:ext cx="1161083" cy="143691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269" y="1006396"/>
            <a:ext cx="832117" cy="103865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900" y="1006396"/>
            <a:ext cx="832117" cy="1038654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907539" y="4976346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946708" y="500180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136644" y="500180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92660" y="500180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093630" y="498907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871323" y="498907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828309" y="497634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137729" y="3152896"/>
            <a:ext cx="635000" cy="179070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434208" y="3897566"/>
            <a:ext cx="352178" cy="404353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009959" y="3897566"/>
            <a:ext cx="352178" cy="404353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434208" y="4315446"/>
            <a:ext cx="352178" cy="404353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009959" y="4315446"/>
            <a:ext cx="352178" cy="40435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531" y="1006396"/>
            <a:ext cx="832117" cy="103865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0162" y="1006396"/>
            <a:ext cx="832117" cy="103865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8793" y="1006396"/>
            <a:ext cx="832117" cy="103865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424" y="1006396"/>
            <a:ext cx="832117" cy="103865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91860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  <p:bldP spid="13" grpId="0" animBg="1"/>
      <p:bldP spid="14" grpId="0"/>
      <p:bldP spid="15" grpId="0"/>
      <p:bldP spid="16" grpId="0" animBg="1"/>
      <p:bldP spid="17" grpId="0"/>
      <p:bldP spid="22" grpId="0"/>
      <p:bldP spid="23" grpId="0" animBg="1"/>
      <p:bldP spid="24" grpId="0" animBg="1"/>
      <p:bldP spid="25" grpId="0"/>
      <p:bldP spid="26" grpId="0"/>
      <p:bldP spid="27" grpId="0" animBg="1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2 and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9|18.1|15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1.4|1.1|1.3|1.2|1.2|1.2|1.2|1.1|1.2|6.2|2|7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14.1|2.7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5.5|5.2|7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2.8|20.2|22.3|1.1|2.3|6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1|16.7|1.3|5.8|6.1|3|8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|8.8|6.7|7.3|2.5|3.2|2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4|4.4|9.2|3.5|6.5|5|6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4|2.5|8.3|9.6|2.7|6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purl.org/dc/dcmitype/"/>
    <ds:schemaRef ds:uri="http://purl.org/dc/elements/1.1/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schemas.microsoft.com/office/infopath/2007/PartnerControls"/>
    <ds:schemaRef ds:uri="522d4c35-b548-4432-90ae-af4376e1c4b4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3288</TotalTime>
  <Words>250</Words>
  <Application>Microsoft Office PowerPoint</Application>
  <PresentationFormat>On-screen Show (4:3)</PresentationFormat>
  <Paragraphs>95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questions 2 and 3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225</cp:revision>
  <dcterms:created xsi:type="dcterms:W3CDTF">2019-07-05T11:02:13Z</dcterms:created>
  <dcterms:modified xsi:type="dcterms:W3CDTF">2020-11-17T14:14:21Z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