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13" r:id="rId17"/>
    <p:sldId id="301" r:id="rId18"/>
    <p:sldId id="307" r:id="rId19"/>
    <p:sldId id="312" r:id="rId20"/>
    <p:sldId id="306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2441D7C-3731-4C12-B7B6-B12095B06CE3}"/>
    <pc:docChg chg="custSel modSld">
      <pc:chgData name="James Clegg" userId="c6df1435-7a36-4b38-be4d-16e68e91152f" providerId="ADAL" clId="{E2441D7C-3731-4C12-B7B6-B12095B06CE3}" dt="2020-10-01T15:27:05.349" v="100" actId="465"/>
      <pc:docMkLst>
        <pc:docMk/>
      </pc:docMkLst>
      <pc:sldChg chg="modSp">
        <pc:chgData name="James Clegg" userId="c6df1435-7a36-4b38-be4d-16e68e91152f" providerId="ADAL" clId="{E2441D7C-3731-4C12-B7B6-B12095B06CE3}" dt="2020-10-01T15:18:38.484" v="94" actId="1036"/>
        <pc:sldMkLst>
          <pc:docMk/>
          <pc:sldMk cId="4128357408" sldId="298"/>
        </pc:sldMkLst>
        <pc:spChg chg="mod ord">
          <ac:chgData name="James Clegg" userId="c6df1435-7a36-4b38-be4d-16e68e91152f" providerId="ADAL" clId="{E2441D7C-3731-4C12-B7B6-B12095B06CE3}" dt="2020-10-01T15:18:00.969" v="73" actId="6549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6:24.064" v="71" actId="1035"/>
          <ac:spMkLst>
            <pc:docMk/>
            <pc:sldMk cId="4128357408" sldId="298"/>
            <ac:spMk id="3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6:24.064" v="71" actId="1035"/>
          <ac:spMkLst>
            <pc:docMk/>
            <pc:sldMk cId="4128357408" sldId="298"/>
            <ac:spMk id="7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6:24.064" v="71" actId="1035"/>
          <ac:spMkLst>
            <pc:docMk/>
            <pc:sldMk cId="4128357408" sldId="298"/>
            <ac:spMk id="8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38.484" v="94" actId="1036"/>
          <ac:spMkLst>
            <pc:docMk/>
            <pc:sldMk cId="4128357408" sldId="298"/>
            <ac:spMk id="13" creationId="{00000000-0000-0000-0000-000000000000}"/>
          </ac:spMkLst>
        </pc:spChg>
      </pc:sldChg>
      <pc:sldChg chg="modSp">
        <pc:chgData name="James Clegg" userId="c6df1435-7a36-4b38-be4d-16e68e91152f" providerId="ADAL" clId="{E2441D7C-3731-4C12-B7B6-B12095B06CE3}" dt="2020-10-01T15:20:40.133" v="99" actId="1076"/>
        <pc:sldMkLst>
          <pc:docMk/>
          <pc:sldMk cId="3939627984" sldId="300"/>
        </pc:sldMkLst>
        <pc:spChg chg="mod">
          <ac:chgData name="James Clegg" userId="c6df1435-7a36-4b38-be4d-16e68e91152f" providerId="ADAL" clId="{E2441D7C-3731-4C12-B7B6-B12095B06CE3}" dt="2020-10-01T15:20:36.980" v="98" actId="1076"/>
          <ac:spMkLst>
            <pc:docMk/>
            <pc:sldMk cId="3939627984" sldId="300"/>
            <ac:spMk id="8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20:40.133" v="99" actId="1076"/>
          <ac:spMkLst>
            <pc:docMk/>
            <pc:sldMk cId="3939627984" sldId="300"/>
            <ac:spMk id="9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20:28.718" v="96" actId="1076"/>
          <ac:spMkLst>
            <pc:docMk/>
            <pc:sldMk cId="3939627984" sldId="300"/>
            <ac:spMk id="26" creationId="{00000000-0000-0000-0000-000000000000}"/>
          </ac:spMkLst>
        </pc:spChg>
        <pc:picChg chg="mod">
          <ac:chgData name="James Clegg" userId="c6df1435-7a36-4b38-be4d-16e68e91152f" providerId="ADAL" clId="{E2441D7C-3731-4C12-B7B6-B12095B06CE3}" dt="2020-10-01T15:20:32.501" v="97" actId="1076"/>
          <ac:picMkLst>
            <pc:docMk/>
            <pc:sldMk cId="3939627984" sldId="300"/>
            <ac:picMk id="7" creationId="{00000000-0000-0000-0000-000000000000}"/>
          </ac:picMkLst>
        </pc:picChg>
      </pc:sldChg>
      <pc:sldChg chg="modSp">
        <pc:chgData name="James Clegg" userId="c6df1435-7a36-4b38-be4d-16e68e91152f" providerId="ADAL" clId="{E2441D7C-3731-4C12-B7B6-B12095B06CE3}" dt="2020-10-01T15:27:05.349" v="100" actId="465"/>
        <pc:sldMkLst>
          <pc:docMk/>
          <pc:sldMk cId="1793065095" sldId="306"/>
        </pc:sldMkLst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27" creationId="{00000000-0000-0000-0000-000000000000}"/>
          </ac:grpSpMkLst>
        </pc:grpChg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32" creationId="{00000000-0000-0000-0000-000000000000}"/>
          </ac:grpSpMkLst>
        </pc:grpChg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37" creationId="{00000000-0000-0000-0000-000000000000}"/>
          </ac:grpSpMkLst>
        </pc:grpChg>
        <pc:grpChg chg="mod">
          <ac:chgData name="James Clegg" userId="c6df1435-7a36-4b38-be4d-16e68e91152f" providerId="ADAL" clId="{E2441D7C-3731-4C12-B7B6-B12095B06CE3}" dt="2020-10-01T15:27:05.349" v="100" actId="465"/>
          <ac:grpSpMkLst>
            <pc:docMk/>
            <pc:sldMk cId="1793065095" sldId="306"/>
            <ac:grpSpMk id="42" creationId="{00000000-0000-0000-0000-000000000000}"/>
          </ac:grpSpMkLst>
        </pc:grpChg>
      </pc:sldChg>
      <pc:sldChg chg="addSp delSp modSp">
        <pc:chgData name="James Clegg" userId="c6df1435-7a36-4b38-be4d-16e68e91152f" providerId="ADAL" clId="{E2441D7C-3731-4C12-B7B6-B12095B06CE3}" dt="2020-10-01T15:18:32.403" v="90" actId="1038"/>
        <pc:sldMkLst>
          <pc:docMk/>
          <pc:sldMk cId="191985257" sldId="311"/>
        </pc:sldMkLst>
        <pc:spChg chg="mod">
          <ac:chgData name="James Clegg" userId="c6df1435-7a36-4b38-be4d-16e68e91152f" providerId="ADAL" clId="{E2441D7C-3731-4C12-B7B6-B12095B06CE3}" dt="2020-10-01T15:18:03.872" v="74" actId="6549"/>
          <ac:spMkLst>
            <pc:docMk/>
            <pc:sldMk cId="191985257" sldId="311"/>
            <ac:spMk id="2" creationId="{00000000-0000-0000-0000-000000000000}"/>
          </ac:spMkLst>
        </pc:spChg>
        <pc:spChg chg="del">
          <ac:chgData name="James Clegg" userId="c6df1435-7a36-4b38-be4d-16e68e91152f" providerId="ADAL" clId="{E2441D7C-3731-4C12-B7B6-B12095B06CE3}" dt="2020-10-01T15:16:11.635" v="57" actId="478"/>
          <ac:spMkLst>
            <pc:docMk/>
            <pc:sldMk cId="191985257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20.706" v="79" actId="1036"/>
          <ac:spMkLst>
            <pc:docMk/>
            <pc:sldMk cId="191985257" sldId="311"/>
            <ac:spMk id="5" creationId="{00000000-0000-0000-0000-000000000000}"/>
          </ac:spMkLst>
        </pc:spChg>
        <pc:spChg chg="del">
          <ac:chgData name="James Clegg" userId="c6df1435-7a36-4b38-be4d-16e68e91152f" providerId="ADAL" clId="{E2441D7C-3731-4C12-B7B6-B12095B06CE3}" dt="2020-10-01T15:16:11.635" v="57" actId="478"/>
          <ac:spMkLst>
            <pc:docMk/>
            <pc:sldMk cId="191985257" sldId="311"/>
            <ac:spMk id="7" creationId="{00000000-0000-0000-0000-000000000000}"/>
          </ac:spMkLst>
        </pc:spChg>
        <pc:spChg chg="del">
          <ac:chgData name="James Clegg" userId="c6df1435-7a36-4b38-be4d-16e68e91152f" providerId="ADAL" clId="{E2441D7C-3731-4C12-B7B6-B12095B06CE3}" dt="2020-10-01T15:16:11.635" v="57" actId="478"/>
          <ac:spMkLst>
            <pc:docMk/>
            <pc:sldMk cId="191985257" sldId="311"/>
            <ac:spMk id="8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26.076" v="83" actId="1036"/>
          <ac:spMkLst>
            <pc:docMk/>
            <pc:sldMk cId="191985257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32.403" v="90" actId="1038"/>
          <ac:spMkLst>
            <pc:docMk/>
            <pc:sldMk cId="191985257" sldId="311"/>
            <ac:spMk id="16" creationId="{00000000-0000-0000-0000-000000000000}"/>
          </ac:spMkLst>
        </pc:spChg>
        <pc:spChg chg="mod">
          <ac:chgData name="James Clegg" userId="c6df1435-7a36-4b38-be4d-16e68e91152f" providerId="ADAL" clId="{E2441D7C-3731-4C12-B7B6-B12095B06CE3}" dt="2020-10-01T15:18:20.706" v="79" actId="1036"/>
          <ac:spMkLst>
            <pc:docMk/>
            <pc:sldMk cId="191985257" sldId="311"/>
            <ac:spMk id="17" creationId="{00000000-0000-0000-0000-000000000000}"/>
          </ac:spMkLst>
        </pc:spChg>
        <pc:spChg chg="add">
          <ac:chgData name="James Clegg" userId="c6df1435-7a36-4b38-be4d-16e68e91152f" providerId="ADAL" clId="{E2441D7C-3731-4C12-B7B6-B12095B06CE3}" dt="2020-10-01T15:16:26.717" v="72"/>
          <ac:spMkLst>
            <pc:docMk/>
            <pc:sldMk cId="191985257" sldId="311"/>
            <ac:spMk id="19" creationId="{2FC3309B-ED04-4058-AB31-591F22DFA07D}"/>
          </ac:spMkLst>
        </pc:spChg>
        <pc:spChg chg="add">
          <ac:chgData name="James Clegg" userId="c6df1435-7a36-4b38-be4d-16e68e91152f" providerId="ADAL" clId="{E2441D7C-3731-4C12-B7B6-B12095B06CE3}" dt="2020-10-01T15:16:26.717" v="72"/>
          <ac:spMkLst>
            <pc:docMk/>
            <pc:sldMk cId="191985257" sldId="311"/>
            <ac:spMk id="20" creationId="{99EBEB89-0D4E-440B-80B7-779E599AD2F6}"/>
          </ac:spMkLst>
        </pc:spChg>
        <pc:spChg chg="add">
          <ac:chgData name="James Clegg" userId="c6df1435-7a36-4b38-be4d-16e68e91152f" providerId="ADAL" clId="{E2441D7C-3731-4C12-B7B6-B12095B06CE3}" dt="2020-10-01T15:16:26.717" v="72"/>
          <ac:spMkLst>
            <pc:docMk/>
            <pc:sldMk cId="191985257" sldId="311"/>
            <ac:spMk id="21" creationId="{31A40CC7-6A17-433F-9E45-605F08BFD95E}"/>
          </ac:spMkLst>
        </pc:spChg>
      </pc:sldChg>
    </pc:docChg>
  </pc:docChgLst>
  <pc:docChgLst>
    <pc:chgData name="James Clegg" userId="c6df1435-7a36-4b38-be4d-16e68e91152f" providerId="ADAL" clId="{169ECB01-756C-471E-B64D-D9E6FDAB78F3}"/>
    <pc:docChg chg="custSel modSld">
      <pc:chgData name="James Clegg" userId="c6df1435-7a36-4b38-be4d-16e68e91152f" providerId="ADAL" clId="{169ECB01-756C-471E-B64D-D9E6FDAB78F3}" dt="2020-10-01T15:58:03.922" v="9"/>
      <pc:docMkLst>
        <pc:docMk/>
      </pc:docMkLst>
      <pc:sldChg chg="modTransition">
        <pc:chgData name="James Clegg" userId="c6df1435-7a36-4b38-be4d-16e68e91152f" providerId="ADAL" clId="{169ECB01-756C-471E-B64D-D9E6FDAB78F3}" dt="2020-10-01T15:58:03.922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69ECB01-756C-471E-B64D-D9E6FDAB78F3}" dt="2020-10-01T15:58:03.922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4128357408" sldId="298"/>
        </pc:sldMkLst>
        <pc:picChg chg="del">
          <ac:chgData name="James Clegg" userId="c6df1435-7a36-4b38-be4d-16e68e91152f" providerId="ADAL" clId="{169ECB01-756C-471E-B64D-D9E6FDAB78F3}" dt="2020-10-01T15:57:36.556" v="0" actId="478"/>
          <ac:picMkLst>
            <pc:docMk/>
            <pc:sldMk cId="4128357408" sldId="29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169ECB01-756C-471E-B64D-D9E6FDAB78F3}" dt="2020-10-01T15:58:03.922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3939627984" sldId="300"/>
        </pc:sldMkLst>
        <pc:picChg chg="del">
          <ac:chgData name="James Clegg" userId="c6df1435-7a36-4b38-be4d-16e68e91152f" providerId="ADAL" clId="{169ECB01-756C-471E-B64D-D9E6FDAB78F3}" dt="2020-10-01T15:57:41.631" v="2" actId="478"/>
          <ac:picMkLst>
            <pc:docMk/>
            <pc:sldMk cId="3939627984" sldId="300"/>
            <ac:picMk id="3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3782242679" sldId="301"/>
        </pc:sldMkLst>
        <pc:picChg chg="del">
          <ac:chgData name="James Clegg" userId="c6df1435-7a36-4b38-be4d-16e68e91152f" providerId="ADAL" clId="{169ECB01-756C-471E-B64D-D9E6FDAB78F3}" dt="2020-10-01T15:57:46.499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793065095" sldId="306"/>
        </pc:sldMkLst>
        <pc:picChg chg="del">
          <ac:chgData name="James Clegg" userId="c6df1435-7a36-4b38-be4d-16e68e91152f" providerId="ADAL" clId="{169ECB01-756C-471E-B64D-D9E6FDAB78F3}" dt="2020-10-01T15:57:54.818" v="7" actId="478"/>
          <ac:picMkLst>
            <pc:docMk/>
            <pc:sldMk cId="1793065095" sldId="306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3482969237" sldId="307"/>
        </pc:sldMkLst>
        <pc:picChg chg="del">
          <ac:chgData name="James Clegg" userId="c6df1435-7a36-4b38-be4d-16e68e91152f" providerId="ADAL" clId="{169ECB01-756C-471E-B64D-D9E6FDAB78F3}" dt="2020-10-01T15:57:49.660" v="5" actId="478"/>
          <ac:picMkLst>
            <pc:docMk/>
            <pc:sldMk cId="3482969237" sldId="307"/>
            <ac:picMk id="5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923779299" sldId="308"/>
        </pc:sldMkLst>
        <pc:picChg chg="del">
          <ac:chgData name="James Clegg" userId="c6df1435-7a36-4b38-be4d-16e68e91152f" providerId="ADAL" clId="{169ECB01-756C-471E-B64D-D9E6FDAB78F3}" dt="2020-10-01T15:57:57.701" v="8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91985257" sldId="311"/>
        </pc:sldMkLst>
        <pc:picChg chg="del">
          <ac:chgData name="James Clegg" userId="c6df1435-7a36-4b38-be4d-16e68e91152f" providerId="ADAL" clId="{169ECB01-756C-471E-B64D-D9E6FDAB78F3}" dt="2020-10-01T15:57:39.239" v="1" actId="478"/>
          <ac:picMkLst>
            <pc:docMk/>
            <pc:sldMk cId="191985257" sldId="311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328737377" sldId="312"/>
        </pc:sldMkLst>
        <pc:picChg chg="del">
          <ac:chgData name="James Clegg" userId="c6df1435-7a36-4b38-be4d-16e68e91152f" providerId="ADAL" clId="{169ECB01-756C-471E-B64D-D9E6FDAB78F3}" dt="2020-10-01T15:57:52.630" v="6" actId="478"/>
          <ac:picMkLst>
            <pc:docMk/>
            <pc:sldMk cId="1328737377" sldId="312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9ECB01-756C-471E-B64D-D9E6FDAB78F3}" dt="2020-10-01T15:58:03.922" v="9"/>
        <pc:sldMkLst>
          <pc:docMk/>
          <pc:sldMk cId="1761336192" sldId="313"/>
        </pc:sldMkLst>
        <pc:picChg chg="del">
          <ac:chgData name="James Clegg" userId="c6df1435-7a36-4b38-be4d-16e68e91152f" providerId="ADAL" clId="{169ECB01-756C-471E-B64D-D9E6FDAB78F3}" dt="2020-10-01T15:57:44.096" v="3" actId="478"/>
          <ac:picMkLst>
            <pc:docMk/>
            <pc:sldMk cId="1761336192" sldId="313"/>
            <ac:picMk id="1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7.png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11" Type="http://schemas.openxmlformats.org/officeDocument/2006/relationships/image" Target="../media/image22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0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5.png"/><Relationship Id="rId3" Type="http://schemas.openxmlformats.org/officeDocument/2006/relationships/image" Target="../media/image34.pn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1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4610" y="2506666"/>
            <a:ext cx="6419644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These number bonds are for number___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How many bananas?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Complete the number sentence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1227909" y="785884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432451" y="794592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649484" y="790237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571992" y="3386810"/>
            <a:ext cx="477494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23" y="1483669"/>
            <a:ext cx="1118267" cy="12331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7107" y="4567740"/>
            <a:ext cx="1443834" cy="14453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99897" y="46099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99898" y="54442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These number bonds are for number___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How many bananas?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Complete the number sentence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485458" y="335850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71992" y="3386810"/>
            <a:ext cx="477494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23" y="1483669"/>
            <a:ext cx="1118267" cy="123318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64500" y="16749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7107" y="4567740"/>
            <a:ext cx="1443834" cy="14453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99897" y="46099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99898" y="54442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51869" y="3194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93114" y="501755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85458" y="335850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Rounded Rectangle 2">
            <a:extLst>
              <a:ext uri="{FF2B5EF4-FFF2-40B4-BE49-F238E27FC236}">
                <a16:creationId xmlns:a16="http://schemas.microsoft.com/office/drawing/2014/main" id="{2FC3309B-ED04-4058-AB31-591F22DFA07D}"/>
              </a:ext>
            </a:extLst>
          </p:cNvPr>
          <p:cNvSpPr/>
          <p:nvPr/>
        </p:nvSpPr>
        <p:spPr>
          <a:xfrm>
            <a:off x="1227909" y="785884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6">
            <a:extLst>
              <a:ext uri="{FF2B5EF4-FFF2-40B4-BE49-F238E27FC236}">
                <a16:creationId xmlns:a16="http://schemas.microsoft.com/office/drawing/2014/main" id="{99EBEB89-0D4E-440B-80B7-779E599AD2F6}"/>
              </a:ext>
            </a:extLst>
          </p:cNvPr>
          <p:cNvSpPr/>
          <p:nvPr/>
        </p:nvSpPr>
        <p:spPr>
          <a:xfrm>
            <a:off x="2432451" y="794592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7">
            <a:extLst>
              <a:ext uri="{FF2B5EF4-FFF2-40B4-BE49-F238E27FC236}">
                <a16:creationId xmlns:a16="http://schemas.microsoft.com/office/drawing/2014/main" id="{31A40CC7-6A17-433F-9E45-605F08BFD95E}"/>
              </a:ext>
            </a:extLst>
          </p:cNvPr>
          <p:cNvSpPr/>
          <p:nvPr/>
        </p:nvSpPr>
        <p:spPr>
          <a:xfrm>
            <a:off x="3649484" y="790237"/>
            <a:ext cx="1032027" cy="4572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98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/>
      <p:bldP spid="16" grpId="0"/>
      <p:bldP spid="17" grpId="0"/>
      <p:bldP spid="1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682849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Number bonds to 10</a:t>
            </a:r>
          </a:p>
        </p:txBody>
      </p:sp>
      <p:sp>
        <p:nvSpPr>
          <p:cNvPr id="5" name="Rectangle 4"/>
          <p:cNvSpPr/>
          <p:nvPr/>
        </p:nvSpPr>
        <p:spPr>
          <a:xfrm>
            <a:off x="4428309" y="2200228"/>
            <a:ext cx="3313612" cy="144430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>
            <a:stCxn id="5" idx="1"/>
            <a:endCxn id="5" idx="3"/>
          </p:cNvCxnSpPr>
          <p:nvPr/>
        </p:nvCxnSpPr>
        <p:spPr>
          <a:xfrm>
            <a:off x="4428309" y="2922383"/>
            <a:ext cx="33136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97998" y="2223760"/>
            <a:ext cx="2838488" cy="28415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87181" y="246193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87180" y="411261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81621" y="426757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1621" y="4267576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480834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93893" y="432913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8499" y="4267576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878543" y="4329131"/>
            <a:ext cx="767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88372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5665291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447469" y="4303237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1373520" y="3321371"/>
            <a:ext cx="807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7325846" y="2922383"/>
            <a:ext cx="0" cy="72215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221000" y="292622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304634" y="29250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54593" y="2215260"/>
            <a:ext cx="714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328243" y="524982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8243" y="524982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5727945" y="533293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74427" y="53390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921819" y="52854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701368" y="52854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171789" y="51882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789" y="518826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4435548" y="5285485"/>
            <a:ext cx="710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4428309" y="525959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26" grpId="0"/>
      <p:bldP spid="28" grpId="0"/>
      <p:bldP spid="29" grpId="0"/>
      <p:bldP spid="30" grpId="0"/>
      <p:bldP spid="32" grpId="0"/>
      <p:bldP spid="33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7270" y="1568014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1791026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91026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TextBox 7"/>
            <p:cNvSpPr txBox="1"/>
            <p:nvPr/>
          </p:nvSpPr>
          <p:spPr>
            <a:xfrm>
              <a:off x="1094557" y="3233851"/>
              <a:ext cx="846205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10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-353197" y="43254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10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165091" y="2336665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9 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950470" y="3873967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3" name="TextBox 6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3" name="TextBox 6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4" name="TextBox 6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 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66" name="Rounded Rectangle 6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471392" y="4642618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8" name="TextBox 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9" name="TextBox 6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 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71" name="Rounded Rectangle 7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1610872" y="3105316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3" name="TextBox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4" name="TextBox 7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8 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6" name="Rounded Rectangle 7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169173" y="3873967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Box 7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8" name="TextBox 7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9" name="TextBox 7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7 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1" name="Rounded Rectangle 8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2667205" y="4642618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3" name="TextBox 8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3" name="TextBox 8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TextBox 8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 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3535043" y="5411269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8" name="TextBox 8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8" name="TextBox 8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9" name="TextBox 8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 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91" name="Rounded Rectangle 9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497863" y="1568014"/>
            <a:ext cx="1581448" cy="778829"/>
            <a:chOff x="982928" y="3083148"/>
            <a:chExt cx="1930586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3" name="TextBox 92"/>
                <p:cNvSpPr txBox="1"/>
                <p:nvPr/>
              </p:nvSpPr>
              <p:spPr>
                <a:xfrm>
                  <a:off x="1599663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3" name="TextBox 9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99663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4" name="TextBox 93"/>
            <p:cNvSpPr txBox="1"/>
            <p:nvPr/>
          </p:nvSpPr>
          <p:spPr>
            <a:xfrm>
              <a:off x="982928" y="3233851"/>
              <a:ext cx="846206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 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020570" y="3233849"/>
              <a:ext cx="884119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10</a:t>
              </a:r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5467511" y="3105316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9" name="TextBox 9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 </a:t>
              </a: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8</a:t>
              </a:r>
            </a:p>
          </p:txBody>
        </p:sp>
        <p:sp>
          <p:nvSpPr>
            <p:cNvPr id="101" name="Rounded Rectangle 10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5943786" y="2336665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3" name="TextBox 10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03" name="TextBox 10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4" name="TextBox 10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 </a:t>
              </a: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9</a:t>
              </a:r>
            </a:p>
          </p:txBody>
        </p:sp>
        <p:sp>
          <p:nvSpPr>
            <p:cNvPr id="106" name="Rounded Rectangle 10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107" name="Picture 106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5527" y="724468"/>
            <a:ext cx="1322147" cy="2993744"/>
          </a:xfrm>
          <a:prstGeom prst="rect">
            <a:avLst/>
          </a:prstGeom>
        </p:spPr>
      </p:pic>
      <p:sp>
        <p:nvSpPr>
          <p:cNvPr id="108" name="Oval 107"/>
          <p:cNvSpPr/>
          <p:nvPr/>
        </p:nvSpPr>
        <p:spPr>
          <a:xfrm>
            <a:off x="3010734" y="173331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3569990" y="173331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4128850" y="17461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4688105" y="174612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2993315" y="22776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3552571" y="227760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4111431" y="22904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/>
          <p:cNvSpPr/>
          <p:nvPr/>
        </p:nvSpPr>
        <p:spPr>
          <a:xfrm>
            <a:off x="4670686" y="22904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/>
          <p:cNvSpPr/>
          <p:nvPr/>
        </p:nvSpPr>
        <p:spPr>
          <a:xfrm>
            <a:off x="5259320" y="174415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>
            <a:off x="5252695" y="228857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133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1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4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5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2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3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0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1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8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250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06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7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1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15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  <p:bldP spid="111" grpId="0" animBg="1"/>
      <p:bldP spid="111" grpId="1" animBg="1"/>
      <p:bldP spid="112" grpId="0" animBg="1"/>
      <p:bldP spid="112" grpId="1" animBg="1"/>
      <p:bldP spid="113" grpId="0" animBg="1"/>
      <p:bldP spid="113" grpId="1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3147" y="1195979"/>
            <a:ext cx="67452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goals were scored at the football match.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2341327"/>
            <a:ext cx="905262" cy="9814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372" y="2335788"/>
            <a:ext cx="905262" cy="9814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232" y="2335788"/>
            <a:ext cx="905262" cy="9814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092" y="2335788"/>
            <a:ext cx="905262" cy="9814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952" y="2335788"/>
            <a:ext cx="905262" cy="9814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812" y="2335788"/>
            <a:ext cx="905262" cy="981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672" y="2335788"/>
            <a:ext cx="905262" cy="981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532" y="2335788"/>
            <a:ext cx="905262" cy="9814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392" y="2335788"/>
            <a:ext cx="905262" cy="98149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251" y="2335788"/>
            <a:ext cx="905262" cy="9814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76243" y="3592286"/>
            <a:ext cx="22562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scored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 goals!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66659" y="3592285"/>
            <a:ext cx="24189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scored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goals! 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7606" y="4031529"/>
            <a:ext cx="1427798" cy="15686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147" y="4150190"/>
            <a:ext cx="1310427" cy="1580739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729388" y="2377779"/>
            <a:ext cx="2973249" cy="93950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715968" y="2373698"/>
            <a:ext cx="4463111" cy="939503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ular Callout 22"/>
          <p:cNvSpPr/>
          <p:nvPr/>
        </p:nvSpPr>
        <p:spPr>
          <a:xfrm>
            <a:off x="1858003" y="3592286"/>
            <a:ext cx="2213580" cy="988058"/>
          </a:xfrm>
          <a:prstGeom prst="wedgeRoundRectCallout">
            <a:avLst>
              <a:gd name="adj1" fmla="val -50929"/>
              <a:gd name="adj2" fmla="val 62500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ular Callout 23"/>
          <p:cNvSpPr/>
          <p:nvPr/>
        </p:nvSpPr>
        <p:spPr>
          <a:xfrm>
            <a:off x="4972024" y="3558335"/>
            <a:ext cx="2213580" cy="988058"/>
          </a:xfrm>
          <a:prstGeom prst="wedgeRoundRectCallout">
            <a:avLst>
              <a:gd name="adj1" fmla="val 54113"/>
              <a:gd name="adj2" fmla="val 78365"/>
              <a:gd name="adj3" fmla="val 16667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6710965" y="36049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84739" y="5461580"/>
            <a:ext cx="6745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team won?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3287258" y="4604268"/>
            <a:ext cx="2333852" cy="778829"/>
            <a:chOff x="913787" y="3083148"/>
            <a:chExt cx="1999727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281213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81213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913787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 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47245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628918" y="463385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8918" y="4633854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4948758" y="4746136"/>
            <a:ext cx="766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66667" y="362697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33" grpId="0"/>
      <p:bldP spid="34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9093" y="534536"/>
            <a:ext cx="8082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10 animals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at the pet shelter.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7844" y="1938805"/>
            <a:ext cx="75255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the same number of       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and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88699" y="3665719"/>
            <a:ext cx="6745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There are     cats and      dogs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33" y="5109061"/>
            <a:ext cx="820333" cy="10354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494" y="5084766"/>
            <a:ext cx="963115" cy="1018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747" y="2391624"/>
            <a:ext cx="1115515" cy="11792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880" y="2342104"/>
            <a:ext cx="1056730" cy="13337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858" y="5109061"/>
            <a:ext cx="820333" cy="10354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708" y="5109061"/>
            <a:ext cx="820333" cy="10354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783" y="5109061"/>
            <a:ext cx="820333" cy="10354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932" y="5109061"/>
            <a:ext cx="820333" cy="10354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541" y="5084766"/>
            <a:ext cx="963115" cy="10181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88" y="5084766"/>
            <a:ext cx="963115" cy="10181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635" y="5084766"/>
            <a:ext cx="963115" cy="10181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681" y="5084766"/>
            <a:ext cx="963115" cy="1018150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3274191" y="4214853"/>
            <a:ext cx="2427944" cy="799027"/>
            <a:chOff x="3274191" y="4214853"/>
            <a:chExt cx="2427944" cy="799027"/>
          </a:xfrm>
        </p:grpSpPr>
        <p:grpSp>
          <p:nvGrpSpPr>
            <p:cNvPr id="23" name="Group 22"/>
            <p:cNvGrpSpPr/>
            <p:nvPr/>
          </p:nvGrpSpPr>
          <p:grpSpPr>
            <a:xfrm>
              <a:off x="3274191" y="4214853"/>
              <a:ext cx="2333852" cy="778829"/>
              <a:chOff x="913787" y="3083148"/>
              <a:chExt cx="1999727" cy="885843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TextBox 23"/>
                  <p:cNvSpPr txBox="1"/>
                  <p:nvPr/>
                </p:nvSpPr>
                <p:spPr>
                  <a:xfrm>
                    <a:off x="1281213" y="3083148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24" name="TextBox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81213" y="3083148"/>
                    <a:ext cx="636672" cy="769441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5" name="TextBox 24"/>
              <p:cNvSpPr txBox="1"/>
              <p:nvPr/>
            </p:nvSpPr>
            <p:spPr>
              <a:xfrm>
                <a:off x="913787" y="3233851"/>
                <a:ext cx="696469" cy="735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5 </a:t>
                </a: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647245" y="3233849"/>
                <a:ext cx="542112" cy="7351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5</a:t>
                </a:r>
              </a:p>
            </p:txBody>
          </p:sp>
          <p:sp>
            <p:nvSpPr>
              <p:cNvPr id="27" name="Rounded Rectangle 26"/>
              <p:cNvSpPr/>
              <p:nvPr/>
            </p:nvSpPr>
            <p:spPr>
              <a:xfrm>
                <a:off x="1046716" y="3265244"/>
                <a:ext cx="1866798" cy="583542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4615851" y="4244439"/>
                  <a:ext cx="650537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1600" dirty="0"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15851" y="4244439"/>
                  <a:ext cx="650537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4935691" y="4356721"/>
              <a:ext cx="7664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10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285357" y="3650711"/>
            <a:ext cx="812839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602819" y="3634359"/>
            <a:ext cx="812839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430860" y="3703185"/>
            <a:ext cx="482531" cy="56554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5779078" y="3671914"/>
            <a:ext cx="482531" cy="565540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873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30" grpId="0"/>
      <p:bldP spid="31" grpId="0"/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512" y="516934"/>
            <a:ext cx="8082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Rosie had 10 pieces of fruit. 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1729966" y="1696001"/>
            <a:ext cx="2007678" cy="1304196"/>
            <a:chOff x="2421703" y="1971954"/>
            <a:chExt cx="2007678" cy="130419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172" y="2291118"/>
              <a:ext cx="892209" cy="95476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1703" y="1971954"/>
              <a:ext cx="1273777" cy="1304196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1635260" y="2855194"/>
            <a:ext cx="2669924" cy="1304196"/>
            <a:chOff x="2435439" y="3101576"/>
            <a:chExt cx="2669924" cy="13041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5439" y="3101576"/>
              <a:ext cx="1273777" cy="13041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154" y="3323135"/>
              <a:ext cx="892209" cy="95476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173" y="3323136"/>
              <a:ext cx="892209" cy="95476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1573515" y="3943849"/>
            <a:ext cx="3324554" cy="1304196"/>
            <a:chOff x="-556275" y="4124223"/>
            <a:chExt cx="3324554" cy="130419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56275" y="4124223"/>
              <a:ext cx="1273777" cy="13041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6070" y="4298940"/>
              <a:ext cx="892209" cy="95476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5393" y="4298940"/>
              <a:ext cx="892209" cy="95476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1" y="4298940"/>
              <a:ext cx="892209" cy="95476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492608" y="4981555"/>
            <a:ext cx="3840734" cy="1304196"/>
            <a:chOff x="2411882" y="5002521"/>
            <a:chExt cx="3840734" cy="130419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1882" y="5002521"/>
              <a:ext cx="1273777" cy="13041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0407" y="5145133"/>
              <a:ext cx="892209" cy="954763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4214" y="5145133"/>
              <a:ext cx="892209" cy="95476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8022" y="5145133"/>
              <a:ext cx="892209" cy="95476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1830" y="5145133"/>
              <a:ext cx="892209" cy="954763"/>
            </a:xfrm>
            <a:prstGeom prst="rect">
              <a:avLst/>
            </a:prstGeom>
          </p:spPr>
        </p:pic>
      </p:grpSp>
      <p:sp>
        <p:nvSpPr>
          <p:cNvPr id="21" name="TextBox 20"/>
          <p:cNvSpPr txBox="1"/>
          <p:nvPr/>
        </p:nvSpPr>
        <p:spPr>
          <a:xfrm>
            <a:off x="284589" y="1222888"/>
            <a:ext cx="8082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She had </a:t>
            </a:r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more</a:t>
            </a:r>
            <a:r>
              <a:rPr lang="en-GB" sz="3200" dirty="0">
                <a:latin typeface="Comic Sans MS" panose="030F0702030302020204" pitchFamily="66" charset="0"/>
              </a:rPr>
              <a:t> grapes than cherries. 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5787892" y="2145062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9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787892" y="3166263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8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787892" y="4187464"/>
            <a:ext cx="1529195" cy="778828"/>
            <a:chOff x="1046716" y="3083148"/>
            <a:chExt cx="1866798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126451" y="3233851"/>
              <a:ext cx="696469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7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787892" y="5208663"/>
            <a:ext cx="1529195" cy="778829"/>
            <a:chOff x="1046716" y="3083148"/>
            <a:chExt cx="1866798" cy="8858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126451" y="3233851"/>
              <a:ext cx="696469" cy="735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6</a:t>
              </a:r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 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46716" y="3265244"/>
              <a:ext cx="1866798" cy="583542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5" y="392003"/>
            <a:ext cx="1062038" cy="8715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8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4.7|7.4|15|3.8|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6.7|16.1|3.6|6.5|18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1.5|4.6|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6|1.7|2.3|6.6|4|13.1|3.9|5.4|7.9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9.5|15.7|1.8|3.2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5|4.3|11|6.7|5.8|4.5|10.2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E19F46-E4B1-4745-856D-2C8F2EA9AF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4131</TotalTime>
  <Words>278</Words>
  <Application>Microsoft Office PowerPoint</Application>
  <PresentationFormat>On-screen Show (4:3)</PresentationFormat>
  <Paragraphs>126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224</cp:revision>
  <dcterms:created xsi:type="dcterms:W3CDTF">2019-07-05T11:02:13Z</dcterms:created>
  <dcterms:modified xsi:type="dcterms:W3CDTF">2020-10-01T15:58:09Z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