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8" r:id="rId5"/>
    <p:sldId id="274" r:id="rId6"/>
    <p:sldId id="279" r:id="rId7"/>
    <p:sldId id="276" r:id="rId8"/>
    <p:sldId id="280" r:id="rId9"/>
    <p:sldId id="277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Who Was Mary </a:t>
            </a:r>
            <a:r>
              <a:rPr lang="en-GB" altLang="en-US" sz="3600" dirty="0" err="1"/>
              <a:t>Seacole</a:t>
            </a:r>
            <a:r>
              <a:rPr lang="en-GB" altLang="en-US" sz="3600" dirty="0"/>
              <a:t>?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1112" y="1337491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Mary </a:t>
            </a:r>
            <a:r>
              <a:rPr lang="en-GB" altLang="en-US" dirty="0" err="1"/>
              <a:t>Seacole</a:t>
            </a:r>
            <a:r>
              <a:rPr lang="en-GB" altLang="en-US" dirty="0"/>
              <a:t> was a British-Jamaican woman who overcame racial prejudice to help others.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She is most famous for </a:t>
            </a:r>
            <a:r>
              <a:rPr lang="en-US" altLang="en-US" dirty="0"/>
              <a:t>traveling</a:t>
            </a:r>
            <a:r>
              <a:rPr lang="en-GB" altLang="en-US" dirty="0"/>
              <a:t> to the Crimea in 1855 to help care for British soldiers wounded in the war. The soldiers even called her “Mother </a:t>
            </a:r>
            <a:r>
              <a:rPr lang="en-GB" altLang="en-US" dirty="0" err="1"/>
              <a:t>Seacole</a:t>
            </a:r>
            <a:r>
              <a:rPr lang="en-GB" altLang="en-US" dirty="0"/>
              <a:t>.”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587" y="3260877"/>
            <a:ext cx="2342902" cy="31481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173" y="2856368"/>
            <a:ext cx="4096914" cy="355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The Life of Mary </a:t>
            </a:r>
            <a:r>
              <a:rPr lang="en-GB" altLang="en-US" sz="3600" dirty="0" err="1"/>
              <a:t>Seacole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2735" y="2139503"/>
            <a:ext cx="4095025" cy="30777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Mary Grant was born in 1805 in Kingston, Jamaica.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Her father was a Scottish soldier and her mother was a Jamaican “doctress.” A doctress was a healer who used African and Caribbean herbal remedies.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Mary learned nursing skills from her mother, who ran a boarding house for injured soldiers.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852" y="2056672"/>
            <a:ext cx="3196392" cy="324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669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The Life of Mary </a:t>
            </a:r>
            <a:r>
              <a:rPr lang="en-GB" altLang="en-US" sz="3600" dirty="0" err="1"/>
              <a:t>Seacole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2735" y="1830250"/>
            <a:ext cx="3703139" cy="46166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In those days, there was a lot of racial prejudice. This meant that people were treated differently and were not allowed to do certain things because of the </a:t>
            </a:r>
            <a:r>
              <a:rPr lang="en-GB" altLang="en-US" dirty="0" err="1"/>
              <a:t>color</a:t>
            </a:r>
            <a:r>
              <a:rPr lang="en-GB" altLang="en-US" dirty="0"/>
              <a:t> of their skin.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Mary </a:t>
            </a:r>
            <a:r>
              <a:rPr lang="en-GB" altLang="en-US"/>
              <a:t>was well-educated and  well-traveled</a:t>
            </a:r>
            <a:r>
              <a:rPr lang="en-GB" altLang="en-US" dirty="0"/>
              <a:t>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On November 10, 1836, </a:t>
            </a:r>
            <a:r>
              <a:rPr lang="en-GB" altLang="en-US" dirty="0"/>
              <a:t>Mary married Edwin Horatio Hamilton </a:t>
            </a:r>
            <a:r>
              <a:rPr lang="en-GB" altLang="en-US" dirty="0" err="1"/>
              <a:t>Seacole</a:t>
            </a:r>
            <a:r>
              <a:rPr lang="en-GB" altLang="en-US" dirty="0"/>
              <a:t>, Godson of Lord Admiral Nelson, in Kingston. He sadly died eight years later.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dirty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181" y="1899919"/>
            <a:ext cx="2969623" cy="16173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181" y="4144617"/>
            <a:ext cx="2939977" cy="1376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16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The Crimean War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1112" y="1814285"/>
            <a:ext cx="4312739" cy="29546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In 1853, the Crimean War began. Mary wanted to help the soldiers.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She </a:t>
            </a:r>
            <a:r>
              <a:rPr lang="en-GB" altLang="en-US" dirty="0" err="1"/>
              <a:t>traveled</a:t>
            </a:r>
            <a:r>
              <a:rPr lang="en-GB" altLang="en-US" dirty="0"/>
              <a:t> to London to visit the War Office. She wanted to help with the work Florence Nightingale had started.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Although Mary had very good references, her offer of help was turned down. This was because she was black.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395" y="1389019"/>
            <a:ext cx="5468982" cy="546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62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The Crimean War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1113" y="1830250"/>
            <a:ext cx="4478202" cy="33855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lvl="1" indent="-28575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Mary decided she would pay for herself to get to the Crimea. She set up her own hospital just two miles from the fighting.</a:t>
            </a:r>
            <a:endParaRPr lang="en-GB" altLang="en-US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She called her hospital the “British Hotel.”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Mary cared for and treated the injured soldiers with her herbal remedies.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She even </a:t>
            </a:r>
            <a:r>
              <a:rPr lang="en-GB" altLang="en-US" dirty="0" err="1"/>
              <a:t>traveled</a:t>
            </a:r>
            <a:r>
              <a:rPr lang="en-GB" altLang="en-US" dirty="0"/>
              <a:t> to where the fighting was and treated them </a:t>
            </a:r>
            <a:r>
              <a:rPr lang="en-US" altLang="en-US" dirty="0"/>
              <a:t>while</a:t>
            </a:r>
            <a:r>
              <a:rPr lang="en-GB" altLang="en-US" dirty="0"/>
              <a:t> under fire.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60" y="3486103"/>
            <a:ext cx="2465519" cy="16094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079" y="1830250"/>
            <a:ext cx="1903559" cy="133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3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After the War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9821" y="1830250"/>
            <a:ext cx="4809127" cy="36625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After the war Mary returned to Britain. She had no home and was in bad health.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The British people heard of Mary’s good work. They wanted to help her. They held a fundraiser to raise money.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She was awarded medals.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In 1857, a book was published about her life. “The Wonder Adventures of Mrs. </a:t>
            </a:r>
            <a:r>
              <a:rPr lang="en-US" altLang="en-US" dirty="0" err="1"/>
              <a:t>Seacole</a:t>
            </a:r>
            <a:r>
              <a:rPr lang="en-US" altLang="en-US" dirty="0"/>
              <a:t> in Many Lands” was an autobiography. It was the first by a black woman in Britain.</a:t>
            </a:r>
          </a:p>
          <a:p>
            <a:pPr>
              <a:spcAft>
                <a:spcPts val="1200"/>
              </a:spcAft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223" y="1830252"/>
            <a:ext cx="1764711" cy="15518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223" y="3675016"/>
            <a:ext cx="1807882" cy="138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468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After the War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30" y="1830250"/>
            <a:ext cx="4678500" cy="25237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Mary </a:t>
            </a:r>
            <a:r>
              <a:rPr lang="en-US" altLang="en-US" dirty="0" err="1"/>
              <a:t>Seacole</a:t>
            </a:r>
            <a:r>
              <a:rPr lang="en-US" altLang="en-US" dirty="0"/>
              <a:t> died on May 14, 1881, at the age of 76 in her home in London.</a:t>
            </a:r>
            <a:endParaRPr lang="en-GB" altLang="en-US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After her death, Mary and her work where sadly forgotten. But about 100 years later, a group of Jamaican nurses wanted to know more about her and started to make her famous again.</a:t>
            </a:r>
          </a:p>
          <a:p>
            <a:pPr>
              <a:spcAft>
                <a:spcPts val="1200"/>
              </a:spcAft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00"/>
          <a:stretch/>
        </p:blipFill>
        <p:spPr>
          <a:xfrm>
            <a:off x="2604664" y="4477660"/>
            <a:ext cx="1506661" cy="19318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553" y="2302873"/>
            <a:ext cx="2070712" cy="15088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00"/>
          <a:stretch/>
        </p:blipFill>
        <p:spPr>
          <a:xfrm>
            <a:off x="1132993" y="4477659"/>
            <a:ext cx="1506661" cy="1931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00"/>
          <a:stretch/>
        </p:blipFill>
        <p:spPr>
          <a:xfrm>
            <a:off x="4076335" y="4477658"/>
            <a:ext cx="1506661" cy="193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47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Herbal Remedies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1112" y="1830250"/>
            <a:ext cx="7632700" cy="9079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Mary </a:t>
            </a:r>
            <a:r>
              <a:rPr lang="en-GB" dirty="0" err="1"/>
              <a:t>Seacole</a:t>
            </a:r>
            <a:r>
              <a:rPr lang="en-GB" dirty="0"/>
              <a:t> mixed plants together to make herbal medicine to help the wounded soldiers, as other medicines were not easily available.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These are some of the ingredients she used in her medicines: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43322" y="4978673"/>
            <a:ext cx="7447825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She would grind ingredients with a pestle and mortar, mix them in a mixing bowl, or place them in a pan over a fire.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In some countries remedies like this are still used today.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5129349" y="2883984"/>
            <a:ext cx="3104733" cy="2158959"/>
            <a:chOff x="4217217" y="2403425"/>
            <a:chExt cx="3336103" cy="231984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4371" y="2432073"/>
              <a:ext cx="1218458" cy="1005982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0546" y="2403425"/>
              <a:ext cx="862774" cy="104335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2731" y="3568080"/>
              <a:ext cx="704954" cy="1116629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661835">
              <a:off x="6492553" y="3967068"/>
              <a:ext cx="1166949" cy="34546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7217" y="3789469"/>
              <a:ext cx="1040490" cy="771526"/>
            </a:xfrm>
            <a:prstGeom prst="rect">
              <a:avLst/>
            </a:prstGeom>
          </p:spPr>
        </p:pic>
      </p:grpSp>
      <p:sp>
        <p:nvSpPr>
          <p:cNvPr id="15" name="Rectangle 14"/>
          <p:cNvSpPr/>
          <p:nvPr/>
        </p:nvSpPr>
        <p:spPr>
          <a:xfrm>
            <a:off x="921112" y="3012046"/>
            <a:ext cx="7632700" cy="16927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Lemongrass, boiled to help a fever.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Aloe </a:t>
            </a:r>
            <a:r>
              <a:rPr lang="en-GB" dirty="0" err="1"/>
              <a:t>vera</a:t>
            </a:r>
            <a:r>
              <a:rPr lang="en-GB" dirty="0"/>
              <a:t>, mixed to help heal cuts and wounds.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Ginger, ground to help </a:t>
            </a:r>
            <a:r>
              <a:rPr lang="en-GB" dirty="0" err="1"/>
              <a:t>diarrhea</a:t>
            </a:r>
            <a:r>
              <a:rPr lang="en-GB" dirty="0"/>
              <a:t>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Lemons, mixed to help coughs.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Okra, chopped to heal boils.</a:t>
            </a:r>
          </a:p>
        </p:txBody>
      </p:sp>
    </p:spTree>
    <p:extLst>
      <p:ext uri="{BB962C8B-B14F-4D97-AF65-F5344CB8AC3E}">
        <p14:creationId xmlns:p14="http://schemas.microsoft.com/office/powerpoint/2010/main" val="2723308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854539AC-FA50-40BB-9D8D-A753FBF5E510}" vid="{8DACF810-3772-463E-B189-732B086EE0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247</TotalTime>
  <Words>576</Words>
  <Application>Microsoft Office PowerPoint</Application>
  <PresentationFormat>On-screen Show (4:3)</PresentationFormat>
  <Paragraphs>39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Who Was Mary Seacole?</vt:lpstr>
      <vt:lpstr>The Life of Mary Seacole</vt:lpstr>
      <vt:lpstr>The Life of Mary Seacole</vt:lpstr>
      <vt:lpstr>The Crimean War</vt:lpstr>
      <vt:lpstr>The Crimean War</vt:lpstr>
      <vt:lpstr>After the War</vt:lpstr>
      <vt:lpstr>After the War</vt:lpstr>
      <vt:lpstr>Herbal Remedies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Jordan Bleakney</dc:creator>
  <cp:lastModifiedBy>Amy Halbert</cp:lastModifiedBy>
  <cp:revision>18</cp:revision>
  <dcterms:created xsi:type="dcterms:W3CDTF">2019-03-18T14:14:19Z</dcterms:created>
  <dcterms:modified xsi:type="dcterms:W3CDTF">2020-10-08T19:05:02Z</dcterms:modified>
</cp:coreProperties>
</file>