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1" r:id="rId14"/>
    <p:sldId id="299" r:id="rId15"/>
    <p:sldId id="306" r:id="rId16"/>
    <p:sldId id="312" r:id="rId17"/>
    <p:sldId id="304" r:id="rId18"/>
    <p:sldId id="313" r:id="rId19"/>
    <p:sldId id="301" r:id="rId20"/>
    <p:sldId id="300" r:id="rId21"/>
    <p:sldId id="30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94"/>
  </p:normalViewPr>
  <p:slideViewPr>
    <p:cSldViewPr snapToGrid="0" snapToObjects="1">
      <p:cViewPr varScale="1">
        <p:scale>
          <a:sx n="116" d="100"/>
          <a:sy n="116" d="100"/>
        </p:scale>
        <p:origin x="740" y="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11A73F86-EC3E-4190-AFC7-97505A4673E5}"/>
    <pc:docChg chg="custSel modSld">
      <pc:chgData name="James Clegg" userId="c6df1435-7a36-4b38-be4d-16e68e91152f" providerId="ADAL" clId="{11A73F86-EC3E-4190-AFC7-97505A4673E5}" dt="2020-10-01T15:56:23.037" v="9"/>
      <pc:docMkLst>
        <pc:docMk/>
      </pc:docMkLst>
      <pc:sldChg chg="modTransition">
        <pc:chgData name="James Clegg" userId="c6df1435-7a36-4b38-be4d-16e68e91152f" providerId="ADAL" clId="{11A73F86-EC3E-4190-AFC7-97505A4673E5}" dt="2020-10-01T15:56:23.037" v="9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11A73F86-EC3E-4190-AFC7-97505A4673E5}" dt="2020-10-01T15:56:23.037" v="9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11A73F86-EC3E-4190-AFC7-97505A4673E5}" dt="2020-10-01T15:56:23.037" v="9"/>
        <pc:sldMkLst>
          <pc:docMk/>
          <pc:sldMk cId="4128357408" sldId="298"/>
        </pc:sldMkLst>
        <pc:picChg chg="del">
          <ac:chgData name="James Clegg" userId="c6df1435-7a36-4b38-be4d-16e68e91152f" providerId="ADAL" clId="{11A73F86-EC3E-4190-AFC7-97505A4673E5}" dt="2020-10-01T15:55:55.382" v="0" actId="478"/>
          <ac:picMkLst>
            <pc:docMk/>
            <pc:sldMk cId="4128357408" sldId="298"/>
            <ac:picMk id="33" creationId="{00000000-0000-0000-0000-000000000000}"/>
          </ac:picMkLst>
        </pc:picChg>
      </pc:sldChg>
      <pc:sldChg chg="modTransition">
        <pc:chgData name="James Clegg" userId="c6df1435-7a36-4b38-be4d-16e68e91152f" providerId="ADAL" clId="{11A73F86-EC3E-4190-AFC7-97505A4673E5}" dt="2020-10-01T15:56:23.037" v="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11A73F86-EC3E-4190-AFC7-97505A4673E5}" dt="2020-10-01T15:56:23.037" v="9"/>
        <pc:sldMkLst>
          <pc:docMk/>
          <pc:sldMk cId="3939627984" sldId="300"/>
        </pc:sldMkLst>
        <pc:picChg chg="del">
          <ac:chgData name="James Clegg" userId="c6df1435-7a36-4b38-be4d-16e68e91152f" providerId="ADAL" clId="{11A73F86-EC3E-4190-AFC7-97505A4673E5}" dt="2020-10-01T15:56:13.758" v="7" actId="478"/>
          <ac:picMkLst>
            <pc:docMk/>
            <pc:sldMk cId="3939627984" sldId="300"/>
            <ac:picMk id="8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1A73F86-EC3E-4190-AFC7-97505A4673E5}" dt="2020-10-01T15:56:23.037" v="9"/>
        <pc:sldMkLst>
          <pc:docMk/>
          <pc:sldMk cId="3782242679" sldId="301"/>
        </pc:sldMkLst>
        <pc:picChg chg="del">
          <ac:chgData name="James Clegg" userId="c6df1435-7a36-4b38-be4d-16e68e91152f" providerId="ADAL" clId="{11A73F86-EC3E-4190-AFC7-97505A4673E5}" dt="2020-10-01T15:56:11.193" v="6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1A73F86-EC3E-4190-AFC7-97505A4673E5}" dt="2020-10-01T15:56:23.037" v="9"/>
        <pc:sldMkLst>
          <pc:docMk/>
          <pc:sldMk cId="3195527484" sldId="304"/>
        </pc:sldMkLst>
        <pc:picChg chg="del">
          <ac:chgData name="James Clegg" userId="c6df1435-7a36-4b38-be4d-16e68e91152f" providerId="ADAL" clId="{11A73F86-EC3E-4190-AFC7-97505A4673E5}" dt="2020-10-01T15:56:05.657" v="4" actId="478"/>
          <ac:picMkLst>
            <pc:docMk/>
            <pc:sldMk cId="3195527484" sldId="304"/>
            <ac:picMk id="4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1A73F86-EC3E-4190-AFC7-97505A4673E5}" dt="2020-10-01T15:56:23.037" v="9"/>
        <pc:sldMkLst>
          <pc:docMk/>
          <pc:sldMk cId="1793065095" sldId="306"/>
        </pc:sldMkLst>
        <pc:picChg chg="del">
          <ac:chgData name="James Clegg" userId="c6df1435-7a36-4b38-be4d-16e68e91152f" providerId="ADAL" clId="{11A73F86-EC3E-4190-AFC7-97505A4673E5}" dt="2020-10-01T15:56:00.705" v="2" actId="478"/>
          <ac:picMkLst>
            <pc:docMk/>
            <pc:sldMk cId="1793065095" sldId="306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1A73F86-EC3E-4190-AFC7-97505A4673E5}" dt="2020-10-01T15:56:23.037" v="9"/>
        <pc:sldMkLst>
          <pc:docMk/>
          <pc:sldMk cId="1923779299" sldId="308"/>
        </pc:sldMkLst>
        <pc:picChg chg="del">
          <ac:chgData name="James Clegg" userId="c6df1435-7a36-4b38-be4d-16e68e91152f" providerId="ADAL" clId="{11A73F86-EC3E-4190-AFC7-97505A4673E5}" dt="2020-10-01T15:56:16.598" v="8" actId="478"/>
          <ac:picMkLst>
            <pc:docMk/>
            <pc:sldMk cId="1923779299" sldId="30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1A73F86-EC3E-4190-AFC7-97505A4673E5}" dt="2020-10-01T15:56:23.037" v="9"/>
        <pc:sldMkLst>
          <pc:docMk/>
          <pc:sldMk cId="2696641356" sldId="311"/>
        </pc:sldMkLst>
        <pc:picChg chg="del">
          <ac:chgData name="James Clegg" userId="c6df1435-7a36-4b38-be4d-16e68e91152f" providerId="ADAL" clId="{11A73F86-EC3E-4190-AFC7-97505A4673E5}" dt="2020-10-01T15:55:57.713" v="1" actId="478"/>
          <ac:picMkLst>
            <pc:docMk/>
            <pc:sldMk cId="2696641356" sldId="31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1A73F86-EC3E-4190-AFC7-97505A4673E5}" dt="2020-10-01T15:56:23.037" v="9"/>
        <pc:sldMkLst>
          <pc:docMk/>
          <pc:sldMk cId="3527992996" sldId="312"/>
        </pc:sldMkLst>
        <pc:picChg chg="del">
          <ac:chgData name="James Clegg" userId="c6df1435-7a36-4b38-be4d-16e68e91152f" providerId="ADAL" clId="{11A73F86-EC3E-4190-AFC7-97505A4673E5}" dt="2020-10-01T15:56:03.212" v="3" actId="478"/>
          <ac:picMkLst>
            <pc:docMk/>
            <pc:sldMk cId="3527992996" sldId="312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1A73F86-EC3E-4190-AFC7-97505A4673E5}" dt="2020-10-01T15:56:23.037" v="9"/>
        <pc:sldMkLst>
          <pc:docMk/>
          <pc:sldMk cId="2694079567" sldId="313"/>
        </pc:sldMkLst>
        <pc:picChg chg="del">
          <ac:chgData name="James Clegg" userId="c6df1435-7a36-4b38-be4d-16e68e91152f" providerId="ADAL" clId="{11A73F86-EC3E-4190-AFC7-97505A4673E5}" dt="2020-10-01T15:56:08.171" v="5" actId="478"/>
          <ac:picMkLst>
            <pc:docMk/>
            <pc:sldMk cId="2694079567" sldId="313"/>
            <ac:picMk id="10" creationId="{00000000-0000-0000-0000-000000000000}"/>
          </ac:picMkLst>
        </pc:picChg>
      </pc:sldChg>
    </pc:docChg>
  </pc:docChgLst>
  <pc:docChgLst>
    <pc:chgData name="James Clegg" userId="c6df1435-7a36-4b38-be4d-16e68e91152f" providerId="ADAL" clId="{60FB4059-3D47-4710-87FB-73C76088990A}"/>
    <pc:docChg chg="custSel modSld sldOrd">
      <pc:chgData name="James Clegg" userId="c6df1435-7a36-4b38-be4d-16e68e91152f" providerId="ADAL" clId="{60FB4059-3D47-4710-87FB-73C76088990A}" dt="2020-10-01T12:32:45.669" v="190" actId="14100"/>
      <pc:docMkLst>
        <pc:docMk/>
      </pc:docMkLst>
      <pc:sldChg chg="delSp modSp">
        <pc:chgData name="James Clegg" userId="c6df1435-7a36-4b38-be4d-16e68e91152f" providerId="ADAL" clId="{60FB4059-3D47-4710-87FB-73C76088990A}" dt="2020-10-01T12:23:39.400" v="137" actId="207"/>
        <pc:sldMkLst>
          <pc:docMk/>
          <pc:sldMk cId="4128357408" sldId="298"/>
        </pc:sldMkLst>
        <pc:spChg chg="del">
          <ac:chgData name="James Clegg" userId="c6df1435-7a36-4b38-be4d-16e68e91152f" providerId="ADAL" clId="{60FB4059-3D47-4710-87FB-73C76088990A}" dt="2020-10-01T10:22:16.980" v="0" actId="478"/>
          <ac:spMkLst>
            <pc:docMk/>
            <pc:sldMk cId="4128357408" sldId="298"/>
            <ac:spMk id="4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3:39.400" v="137" actId="207"/>
          <ac:spMkLst>
            <pc:docMk/>
            <pc:sldMk cId="4128357408" sldId="298"/>
            <ac:spMk id="26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3:37.226" v="136" actId="207"/>
          <ac:spMkLst>
            <pc:docMk/>
            <pc:sldMk cId="4128357408" sldId="298"/>
            <ac:spMk id="27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3:30.490" v="135" actId="208"/>
          <ac:spMkLst>
            <pc:docMk/>
            <pc:sldMk cId="4128357408" sldId="298"/>
            <ac:spMk id="28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0:22.917" v="91" actId="1036"/>
          <ac:spMkLst>
            <pc:docMk/>
            <pc:sldMk cId="4128357408" sldId="298"/>
            <ac:spMk id="30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0:09.395" v="66" actId="1038"/>
          <ac:spMkLst>
            <pc:docMk/>
            <pc:sldMk cId="4128357408" sldId="298"/>
            <ac:spMk id="31" creationId="{00000000-0000-0000-0000-000000000000}"/>
          </ac:spMkLst>
        </pc:spChg>
      </pc:sldChg>
      <pc:sldChg chg="delSp modSp">
        <pc:chgData name="James Clegg" userId="c6df1435-7a36-4b38-be4d-16e68e91152f" providerId="ADAL" clId="{60FB4059-3D47-4710-87FB-73C76088990A}" dt="2020-10-01T12:32:45.669" v="190" actId="14100"/>
        <pc:sldMkLst>
          <pc:docMk/>
          <pc:sldMk cId="3939627984" sldId="300"/>
        </pc:sldMkLst>
        <pc:spChg chg="del">
          <ac:chgData name="James Clegg" userId="c6df1435-7a36-4b38-be4d-16e68e91152f" providerId="ADAL" clId="{60FB4059-3D47-4710-87FB-73C76088990A}" dt="2020-10-01T10:22:45.407" v="9" actId="478"/>
          <ac:spMkLst>
            <pc:docMk/>
            <pc:sldMk cId="3939627984" sldId="300"/>
            <ac:spMk id="3" creationId="{00000000-0000-0000-0000-000000000000}"/>
          </ac:spMkLst>
        </pc:spChg>
        <pc:spChg chg="del">
          <ac:chgData name="James Clegg" userId="c6df1435-7a36-4b38-be4d-16e68e91152f" providerId="ADAL" clId="{60FB4059-3D47-4710-87FB-73C76088990A}" dt="2020-10-01T12:32:42.377" v="189" actId="478"/>
          <ac:spMkLst>
            <pc:docMk/>
            <pc:sldMk cId="3939627984" sldId="300"/>
            <ac:spMk id="77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0:24:01.425" v="51" actId="14100"/>
          <ac:spMkLst>
            <pc:docMk/>
            <pc:sldMk cId="3939627984" sldId="300"/>
            <ac:spMk id="78" creationId="{E7371F2E-6A80-7640-8F2A-5A9E3EE7416E}"/>
          </ac:spMkLst>
        </pc:spChg>
        <pc:spChg chg="mod">
          <ac:chgData name="James Clegg" userId="c6df1435-7a36-4b38-be4d-16e68e91152f" providerId="ADAL" clId="{60FB4059-3D47-4710-87FB-73C76088990A}" dt="2020-10-01T10:23:28.065" v="50" actId="1076"/>
          <ac:spMkLst>
            <pc:docMk/>
            <pc:sldMk cId="3939627984" sldId="300"/>
            <ac:spMk id="79" creationId="{2733F7A2-12B9-584C-95AF-F625C822A2E9}"/>
          </ac:spMkLst>
        </pc:spChg>
        <pc:spChg chg="mod">
          <ac:chgData name="James Clegg" userId="c6df1435-7a36-4b38-be4d-16e68e91152f" providerId="ADAL" clId="{60FB4059-3D47-4710-87FB-73C76088990A}" dt="2020-10-01T12:32:45.669" v="190" actId="14100"/>
          <ac:spMkLst>
            <pc:docMk/>
            <pc:sldMk cId="3939627984" sldId="300"/>
            <ac:spMk id="80" creationId="{2733F7A2-12B9-584C-95AF-F625C822A2E9}"/>
          </ac:spMkLst>
        </pc:spChg>
        <pc:spChg chg="mod">
          <ac:chgData name="James Clegg" userId="c6df1435-7a36-4b38-be4d-16e68e91152f" providerId="ADAL" clId="{60FB4059-3D47-4710-87FB-73C76088990A}" dt="2020-10-01T10:23:26.450" v="49" actId="1076"/>
          <ac:spMkLst>
            <pc:docMk/>
            <pc:sldMk cId="3939627984" sldId="300"/>
            <ac:spMk id="81" creationId="{2733F7A2-12B9-584C-95AF-F625C822A2E9}"/>
          </ac:spMkLst>
        </pc:spChg>
        <pc:spChg chg="mod">
          <ac:chgData name="James Clegg" userId="c6df1435-7a36-4b38-be4d-16e68e91152f" providerId="ADAL" clId="{60FB4059-3D47-4710-87FB-73C76088990A}" dt="2020-10-01T10:23:23.701" v="48" actId="1035"/>
          <ac:spMkLst>
            <pc:docMk/>
            <pc:sldMk cId="3939627984" sldId="300"/>
            <ac:spMk id="82" creationId="{2733F7A2-12B9-584C-95AF-F625C822A2E9}"/>
          </ac:spMkLst>
        </pc:spChg>
        <pc:spChg chg="mod">
          <ac:chgData name="James Clegg" userId="c6df1435-7a36-4b38-be4d-16e68e91152f" providerId="ADAL" clId="{60FB4059-3D47-4710-87FB-73C76088990A}" dt="2020-10-01T10:24:04.913" v="52" actId="14100"/>
          <ac:spMkLst>
            <pc:docMk/>
            <pc:sldMk cId="3939627984" sldId="300"/>
            <ac:spMk id="83" creationId="{E7371F2E-6A80-7640-8F2A-5A9E3EE7416E}"/>
          </ac:spMkLst>
        </pc:spChg>
        <pc:picChg chg="del">
          <ac:chgData name="James Clegg" userId="c6df1435-7a36-4b38-be4d-16e68e91152f" providerId="ADAL" clId="{60FB4059-3D47-4710-87FB-73C76088990A}" dt="2020-10-01T12:32:42.377" v="189" actId="478"/>
          <ac:picMkLst>
            <pc:docMk/>
            <pc:sldMk cId="3939627984" sldId="300"/>
            <ac:picMk id="76" creationId="{00000000-0000-0000-0000-000000000000}"/>
          </ac:picMkLst>
        </pc:picChg>
      </pc:sldChg>
      <pc:sldChg chg="modSp">
        <pc:chgData name="James Clegg" userId="c6df1435-7a36-4b38-be4d-16e68e91152f" providerId="ADAL" clId="{60FB4059-3D47-4710-87FB-73C76088990A}" dt="2020-10-01T10:22:38.278" v="7" actId="20577"/>
        <pc:sldMkLst>
          <pc:docMk/>
          <pc:sldMk cId="3782242679" sldId="301"/>
        </pc:sldMkLst>
        <pc:spChg chg="mod">
          <ac:chgData name="James Clegg" userId="c6df1435-7a36-4b38-be4d-16e68e91152f" providerId="ADAL" clId="{60FB4059-3D47-4710-87FB-73C76088990A}" dt="2020-10-01T10:22:38.278" v="7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60FB4059-3D47-4710-87FB-73C76088990A}" dt="2020-10-01T12:28:02.096" v="160" actId="1037"/>
        <pc:sldMkLst>
          <pc:docMk/>
          <pc:sldMk cId="3195527484" sldId="304"/>
        </pc:sldMkLst>
        <pc:spChg chg="del">
          <ac:chgData name="James Clegg" userId="c6df1435-7a36-4b38-be4d-16e68e91152f" providerId="ADAL" clId="{60FB4059-3D47-4710-87FB-73C76088990A}" dt="2020-10-01T10:22:33.343" v="4" actId="478"/>
          <ac:spMkLst>
            <pc:docMk/>
            <pc:sldMk cId="3195527484" sldId="304"/>
            <ac:spMk id="5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52.562" v="150" actId="552"/>
          <ac:spMkLst>
            <pc:docMk/>
            <pc:sldMk cId="3195527484" sldId="304"/>
            <ac:spMk id="24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49.084" v="149" actId="552"/>
          <ac:spMkLst>
            <pc:docMk/>
            <pc:sldMk cId="3195527484" sldId="304"/>
            <ac:spMk id="27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46.660" v="148" actId="552"/>
          <ac:spMkLst>
            <pc:docMk/>
            <pc:sldMk cId="3195527484" sldId="304"/>
            <ac:spMk id="28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43.038" v="147" actId="552"/>
          <ac:spMkLst>
            <pc:docMk/>
            <pc:sldMk cId="3195527484" sldId="304"/>
            <ac:spMk id="29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39.782" v="146" actId="552"/>
          <ac:spMkLst>
            <pc:docMk/>
            <pc:sldMk cId="3195527484" sldId="304"/>
            <ac:spMk id="30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35.270" v="145" actId="552"/>
          <ac:spMkLst>
            <pc:docMk/>
            <pc:sldMk cId="3195527484" sldId="304"/>
            <ac:spMk id="31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52.562" v="150" actId="552"/>
          <ac:spMkLst>
            <pc:docMk/>
            <pc:sldMk cId="3195527484" sldId="304"/>
            <ac:spMk id="35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49.084" v="149" actId="552"/>
          <ac:spMkLst>
            <pc:docMk/>
            <pc:sldMk cId="3195527484" sldId="304"/>
            <ac:spMk id="38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46.660" v="148" actId="552"/>
          <ac:spMkLst>
            <pc:docMk/>
            <pc:sldMk cId="3195527484" sldId="304"/>
            <ac:spMk id="39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43.038" v="147" actId="552"/>
          <ac:spMkLst>
            <pc:docMk/>
            <pc:sldMk cId="3195527484" sldId="304"/>
            <ac:spMk id="40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39.782" v="146" actId="552"/>
          <ac:spMkLst>
            <pc:docMk/>
            <pc:sldMk cId="3195527484" sldId="304"/>
            <ac:spMk id="41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35.270" v="145" actId="552"/>
          <ac:spMkLst>
            <pc:docMk/>
            <pc:sldMk cId="3195527484" sldId="304"/>
            <ac:spMk id="42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02.096" v="160" actId="1037"/>
          <ac:spMkLst>
            <pc:docMk/>
            <pc:sldMk cId="3195527484" sldId="304"/>
            <ac:spMk id="44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02.096" v="160" actId="1037"/>
          <ac:spMkLst>
            <pc:docMk/>
            <pc:sldMk cId="3195527484" sldId="304"/>
            <ac:spMk id="45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02.096" v="160" actId="1037"/>
          <ac:spMkLst>
            <pc:docMk/>
            <pc:sldMk cId="3195527484" sldId="304"/>
            <ac:spMk id="46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02.096" v="160" actId="1037"/>
          <ac:spMkLst>
            <pc:docMk/>
            <pc:sldMk cId="3195527484" sldId="304"/>
            <ac:spMk id="47" creationId="{00000000-0000-0000-0000-000000000000}"/>
          </ac:spMkLst>
        </pc:spChg>
      </pc:sldChg>
      <pc:sldChg chg="delSp modSp">
        <pc:chgData name="James Clegg" userId="c6df1435-7a36-4b38-be4d-16e68e91152f" providerId="ADAL" clId="{60FB4059-3D47-4710-87FB-73C76088990A}" dt="2020-10-01T12:28:13.468" v="180" actId="1037"/>
        <pc:sldMkLst>
          <pc:docMk/>
          <pc:sldMk cId="1793065095" sldId="306"/>
        </pc:sldMkLst>
        <pc:spChg chg="del">
          <ac:chgData name="James Clegg" userId="c6df1435-7a36-4b38-be4d-16e68e91152f" providerId="ADAL" clId="{60FB4059-3D47-4710-87FB-73C76088990A}" dt="2020-10-01T10:22:26.718" v="2" actId="478"/>
          <ac:spMkLst>
            <pc:docMk/>
            <pc:sldMk cId="1793065095" sldId="306"/>
            <ac:spMk id="3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13.468" v="180" actId="1037"/>
          <ac:spMkLst>
            <pc:docMk/>
            <pc:sldMk cId="1793065095" sldId="306"/>
            <ac:spMk id="4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13.468" v="180" actId="1037"/>
          <ac:spMkLst>
            <pc:docMk/>
            <pc:sldMk cId="1793065095" sldId="306"/>
            <ac:spMk id="5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13.468" v="180" actId="1037"/>
          <ac:spMkLst>
            <pc:docMk/>
            <pc:sldMk cId="1793065095" sldId="306"/>
            <ac:spMk id="13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13.468" v="180" actId="1037"/>
          <ac:spMkLst>
            <pc:docMk/>
            <pc:sldMk cId="1793065095" sldId="306"/>
            <ac:spMk id="14" creationId="{00000000-0000-0000-0000-000000000000}"/>
          </ac:spMkLst>
        </pc:spChg>
      </pc:sldChg>
      <pc:sldChg chg="modSp">
        <pc:chgData name="James Clegg" userId="c6df1435-7a36-4b38-be4d-16e68e91152f" providerId="ADAL" clId="{60FB4059-3D47-4710-87FB-73C76088990A}" dt="2020-10-01T10:24:11.565" v="55" actId="20577"/>
        <pc:sldMkLst>
          <pc:docMk/>
          <pc:sldMk cId="1923779299" sldId="308"/>
        </pc:sldMkLst>
        <pc:spChg chg="mod">
          <ac:chgData name="James Clegg" userId="c6df1435-7a36-4b38-be4d-16e68e91152f" providerId="ADAL" clId="{60FB4059-3D47-4710-87FB-73C76088990A}" dt="2020-10-01T10:24:11.565" v="55" actId="20577"/>
          <ac:spMkLst>
            <pc:docMk/>
            <pc:sldMk cId="1923779299" sldId="308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60FB4059-3D47-4710-87FB-73C76088990A}" dt="2020-10-01T12:23:55.692" v="144" actId="208"/>
        <pc:sldMkLst>
          <pc:docMk/>
          <pc:sldMk cId="2696641356" sldId="311"/>
        </pc:sldMkLst>
        <pc:spChg chg="del">
          <ac:chgData name="James Clegg" userId="c6df1435-7a36-4b38-be4d-16e68e91152f" providerId="ADAL" clId="{60FB4059-3D47-4710-87FB-73C76088990A}" dt="2020-10-01T10:22:19.039" v="1" actId="478"/>
          <ac:spMkLst>
            <pc:docMk/>
            <pc:sldMk cId="2696641356" sldId="311"/>
            <ac:spMk id="4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3:49.903" v="143" actId="1038"/>
          <ac:spMkLst>
            <pc:docMk/>
            <pc:sldMk cId="2696641356" sldId="311"/>
            <ac:spMk id="15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0:45.547" v="113" actId="1036"/>
          <ac:spMkLst>
            <pc:docMk/>
            <pc:sldMk cId="2696641356" sldId="311"/>
            <ac:spMk id="16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3:55.692" v="144" actId="208"/>
          <ac:spMkLst>
            <pc:docMk/>
            <pc:sldMk cId="2696641356" sldId="311"/>
            <ac:spMk id="17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3:43.365" v="138" actId="207"/>
          <ac:spMkLst>
            <pc:docMk/>
            <pc:sldMk cId="2696641356" sldId="311"/>
            <ac:spMk id="26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3:45.978" v="139" actId="207"/>
          <ac:spMkLst>
            <pc:docMk/>
            <pc:sldMk cId="2696641356" sldId="311"/>
            <ac:spMk id="27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3:26.430" v="134" actId="208"/>
          <ac:spMkLst>
            <pc:docMk/>
            <pc:sldMk cId="2696641356" sldId="311"/>
            <ac:spMk id="28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0:41.770" v="110" actId="1037"/>
          <ac:spMkLst>
            <pc:docMk/>
            <pc:sldMk cId="2696641356" sldId="311"/>
            <ac:spMk id="30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0:55.539" v="126" actId="1037"/>
          <ac:spMkLst>
            <pc:docMk/>
            <pc:sldMk cId="2696641356" sldId="311"/>
            <ac:spMk id="31" creationId="{00000000-0000-0000-0000-000000000000}"/>
          </ac:spMkLst>
        </pc:spChg>
        <pc:picChg chg="mod">
          <ac:chgData name="James Clegg" userId="c6df1435-7a36-4b38-be4d-16e68e91152f" providerId="ADAL" clId="{60FB4059-3D47-4710-87FB-73C76088990A}" dt="2020-10-01T12:20:48.259" v="114" actId="1038"/>
          <ac:picMkLst>
            <pc:docMk/>
            <pc:sldMk cId="2696641356" sldId="311"/>
            <ac:picMk id="29" creationId="{00000000-0000-0000-0000-000000000000}"/>
          </ac:picMkLst>
        </pc:picChg>
      </pc:sldChg>
      <pc:sldChg chg="delSp modSp">
        <pc:chgData name="James Clegg" userId="c6df1435-7a36-4b38-be4d-16e68e91152f" providerId="ADAL" clId="{60FB4059-3D47-4710-87FB-73C76088990A}" dt="2020-10-01T12:28:08.066" v="170" actId="1037"/>
        <pc:sldMkLst>
          <pc:docMk/>
          <pc:sldMk cId="3527992996" sldId="312"/>
        </pc:sldMkLst>
        <pc:spChg chg="del">
          <ac:chgData name="James Clegg" userId="c6df1435-7a36-4b38-be4d-16e68e91152f" providerId="ADAL" clId="{60FB4059-3D47-4710-87FB-73C76088990A}" dt="2020-10-01T10:22:29.609" v="3" actId="478"/>
          <ac:spMkLst>
            <pc:docMk/>
            <pc:sldMk cId="3527992996" sldId="312"/>
            <ac:spMk id="3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08.066" v="170" actId="1037"/>
          <ac:spMkLst>
            <pc:docMk/>
            <pc:sldMk cId="3527992996" sldId="312"/>
            <ac:spMk id="30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08.066" v="170" actId="1037"/>
          <ac:spMkLst>
            <pc:docMk/>
            <pc:sldMk cId="3527992996" sldId="312"/>
            <ac:spMk id="31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08.066" v="170" actId="1037"/>
          <ac:spMkLst>
            <pc:docMk/>
            <pc:sldMk cId="3527992996" sldId="312"/>
            <ac:spMk id="41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08.066" v="170" actId="1037"/>
          <ac:spMkLst>
            <pc:docMk/>
            <pc:sldMk cId="3527992996" sldId="312"/>
            <ac:spMk id="42" creationId="{00000000-0000-0000-0000-000000000000}"/>
          </ac:spMkLst>
        </pc:spChg>
      </pc:sldChg>
      <pc:sldChg chg="delSp modSp ord">
        <pc:chgData name="James Clegg" userId="c6df1435-7a36-4b38-be4d-16e68e91152f" providerId="ADAL" clId="{60FB4059-3D47-4710-87FB-73C76088990A}" dt="2020-10-01T12:30:44.405" v="188" actId="554"/>
        <pc:sldMkLst>
          <pc:docMk/>
          <pc:sldMk cId="2694079567" sldId="313"/>
        </pc:sldMkLst>
        <pc:spChg chg="del">
          <ac:chgData name="James Clegg" userId="c6df1435-7a36-4b38-be4d-16e68e91152f" providerId="ADAL" clId="{60FB4059-3D47-4710-87FB-73C76088990A}" dt="2020-10-01T10:22:41.667" v="8" actId="478"/>
          <ac:spMkLst>
            <pc:docMk/>
            <pc:sldMk cId="2694079567" sldId="313"/>
            <ac:spMk id="5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38.572" v="187" actId="465"/>
          <ac:spMkLst>
            <pc:docMk/>
            <pc:sldMk cId="2694079567" sldId="313"/>
            <ac:spMk id="21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25.205" v="183" actId="552"/>
          <ac:spMkLst>
            <pc:docMk/>
            <pc:sldMk cId="2694079567" sldId="313"/>
            <ac:spMk id="24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31.337" v="185" actId="552"/>
          <ac:spMkLst>
            <pc:docMk/>
            <pc:sldMk cId="2694079567" sldId="313"/>
            <ac:spMk id="27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44.405" v="188" actId="554"/>
          <ac:spMkLst>
            <pc:docMk/>
            <pc:sldMk cId="2694079567" sldId="313"/>
            <ac:spMk id="29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44.405" v="188" actId="554"/>
          <ac:spMkLst>
            <pc:docMk/>
            <pc:sldMk cId="2694079567" sldId="313"/>
            <ac:spMk id="30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44.405" v="188" actId="554"/>
          <ac:spMkLst>
            <pc:docMk/>
            <pc:sldMk cId="2694079567" sldId="313"/>
            <ac:spMk id="31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25.205" v="183" actId="552"/>
          <ac:spMkLst>
            <pc:docMk/>
            <pc:sldMk cId="2694079567" sldId="313"/>
            <ac:spMk id="35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31.337" v="185" actId="552"/>
          <ac:spMkLst>
            <pc:docMk/>
            <pc:sldMk cId="2694079567" sldId="313"/>
            <ac:spMk id="38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38.572" v="187" actId="465"/>
          <ac:spMkLst>
            <pc:docMk/>
            <pc:sldMk cId="2694079567" sldId="313"/>
            <ac:spMk id="40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28.464" v="184" actId="552"/>
          <ac:spMkLst>
            <pc:docMk/>
            <pc:sldMk cId="2694079567" sldId="313"/>
            <ac:spMk id="41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22.255" v="182" actId="552"/>
          <ac:spMkLst>
            <pc:docMk/>
            <pc:sldMk cId="2694079567" sldId="313"/>
            <ac:spMk id="4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9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20.png"/><Relationship Id="rId10" Type="http://schemas.openxmlformats.org/officeDocument/2006/relationships/image" Target="../media/image32.png"/><Relationship Id="rId9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.png"/><Relationship Id="rId3" Type="http://schemas.openxmlformats.org/officeDocument/2006/relationships/image" Target="../media/image12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8.png"/><Relationship Id="rId1" Type="http://schemas.openxmlformats.org/officeDocument/2006/relationships/tags" Target="../tags/tag4.xml"/><Relationship Id="rId11" Type="http://schemas.openxmlformats.org/officeDocument/2006/relationships/image" Target="../media/image33.png"/><Relationship Id="rId15" Type="http://schemas.openxmlformats.org/officeDocument/2006/relationships/image" Target="../media/image17.png"/><Relationship Id="rId10" Type="http://schemas.openxmlformats.org/officeDocument/2006/relationships/image" Target="../media/image19.png"/><Relationship Id="rId1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21.png"/><Relationship Id="rId3" Type="http://schemas.openxmlformats.org/officeDocument/2006/relationships/image" Target="../media/image12.png"/><Relationship Id="rId7" Type="http://schemas.openxmlformats.org/officeDocument/2006/relationships/image" Target="../media/image33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9.png"/><Relationship Id="rId11" Type="http://schemas.openxmlformats.org/officeDocument/2006/relationships/image" Target="../media/image18.png"/><Relationship Id="rId10" Type="http://schemas.openxmlformats.org/officeDocument/2006/relationships/image" Target="../media/image17.png"/><Relationship Id="rId9" Type="http://schemas.openxmlformats.org/officeDocument/2006/relationships/image" Target="../media/image15.png"/><Relationship Id="rId1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6" Type="http://schemas.openxmlformats.org/officeDocument/2006/relationships/image" Target="../media/image57.png"/><Relationship Id="rId34" Type="http://schemas.openxmlformats.org/officeDocument/2006/relationships/image" Target="../media/image59.png"/><Relationship Id="rId25" Type="http://schemas.openxmlformats.org/officeDocument/2006/relationships/image" Target="../media/image56.png"/><Relationship Id="rId33" Type="http://schemas.openxmlformats.org/officeDocument/2006/relationships/image" Target="../media/image58.png"/><Relationship Id="rId2" Type="http://schemas.openxmlformats.org/officeDocument/2006/relationships/slideLayout" Target="../slideLayouts/slideLayout6.xml"/><Relationship Id="rId29" Type="http://schemas.openxmlformats.org/officeDocument/2006/relationships/image" Target="../media/image27.png"/><Relationship Id="rId1" Type="http://schemas.openxmlformats.org/officeDocument/2006/relationships/tags" Target="../tags/tag6.xml"/><Relationship Id="rId24" Type="http://schemas.openxmlformats.org/officeDocument/2006/relationships/image" Target="../media/image55.png"/><Relationship Id="rId32" Type="http://schemas.openxmlformats.org/officeDocument/2006/relationships/image" Target="../media/image34.png"/><Relationship Id="rId28" Type="http://schemas.openxmlformats.org/officeDocument/2006/relationships/image" Target="../media/image24.png"/><Relationship Id="rId10" Type="http://schemas.openxmlformats.org/officeDocument/2006/relationships/image" Target="../media/image41.png"/><Relationship Id="rId31" Type="http://schemas.openxmlformats.org/officeDocument/2006/relationships/image" Target="../media/image29.png"/><Relationship Id="rId27" Type="http://schemas.openxmlformats.org/officeDocument/2006/relationships/image" Target="../media/image23.png"/><Relationship Id="rId30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FIND NUMBER BONDS  WITHIN 10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many fingers?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If                    then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Find the number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five</a:t>
            </a:r>
            <a:r>
              <a:rPr lang="en-GB" sz="2800" dirty="0">
                <a:latin typeface="Comic Sans MS" panose="030F0702030302020204" pitchFamily="66" charset="0"/>
              </a:rPr>
              <a:t> on the number line.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is the missing number?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827" y="3393935"/>
            <a:ext cx="4629150" cy="80962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402" y="289613"/>
            <a:ext cx="1539402" cy="124015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2887" y="237744"/>
            <a:ext cx="1539402" cy="1240157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637820" y="1585591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5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8 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270739" y="1581639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5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  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159624" y="1626802"/>
            <a:ext cx="516564" cy="490794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621" y="4537060"/>
            <a:ext cx="1517380" cy="1519018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6729094" y="4564087"/>
            <a:ext cx="398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294081" y="5447353"/>
            <a:ext cx="398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146550" y="5447354"/>
            <a:ext cx="398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many fingers?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If                    then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Find the number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five</a:t>
            </a:r>
            <a:r>
              <a:rPr lang="en-GB" sz="2800" dirty="0">
                <a:latin typeface="Comic Sans MS" panose="030F0702030302020204" pitchFamily="66" charset="0"/>
              </a:rPr>
              <a:t> on the number line.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is the missing number?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382147" y="41563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9827" y="3393935"/>
            <a:ext cx="4629150" cy="80962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402" y="289613"/>
            <a:ext cx="1539402" cy="124015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2887" y="237744"/>
            <a:ext cx="1539402" cy="1240157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637820" y="1585591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5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8 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271063" y="1581639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5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  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159934" y="1626802"/>
            <a:ext cx="516564" cy="490794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96" y="4537060"/>
            <a:ext cx="1517380" cy="1519018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6729094" y="4564087"/>
            <a:ext cx="398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294085" y="5447353"/>
            <a:ext cx="398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146550" y="5447354"/>
            <a:ext cx="398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05542" y="159614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85789" y="455782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3785497" y="3795962"/>
            <a:ext cx="516564" cy="490794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6641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0" grpId="0"/>
      <p:bldP spid="15" grpId="0"/>
      <p:bldP spid="16" grpId="0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656827" y="3459480"/>
            <a:ext cx="2257024" cy="204952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039327" y="3459480"/>
            <a:ext cx="2178963" cy="204952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815262" y="1956104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3542116" y="1956104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860401" y="1956104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496975" y="1956104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94703" y="5608967"/>
            <a:ext cx="1325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81328" y="5608967"/>
            <a:ext cx="1325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15" name="Oval 14"/>
          <p:cNvSpPr/>
          <p:nvPr/>
        </p:nvSpPr>
        <p:spPr>
          <a:xfrm>
            <a:off x="2178688" y="1956104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575909" y="2085924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5909" y="2085924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4975122" y="214747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188181" y="214747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892787" y="2085924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2787" y="2085924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7425083" y="214747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382660" y="212158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6159579" y="212158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4941757" y="212158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1164174" y="7543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bonds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mph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-0.19931 0.39144 " pathEditMode="relative" rAng="0" ptsTypes="AA">
                                      <p:cBhvr>
                                        <p:cTn id="1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65" y="19560"/>
                                    </p:animMotion>
                                  </p:childTnLst>
                                </p:cTn>
                              </p:par>
                              <p:par>
                                <p:cTn id="181" presetID="49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33333E-6 L 0.38038 0.41065 " pathEditMode="relative" rAng="0" ptsTypes="AA">
                                      <p:cBhvr>
                                        <p:cTn id="1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10" y="20532"/>
                                    </p:animMotion>
                                  </p:childTnLst>
                                </p:cTn>
                              </p:par>
                              <p:par>
                                <p:cTn id="183" presetID="49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21597 0.34236 " pathEditMode="relative" rAng="0" ptsTypes="AA">
                                      <p:cBhvr>
                                        <p:cTn id="1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99" y="17106"/>
                                    </p:animMotion>
                                  </p:childTnLst>
                                </p:cTn>
                              </p:par>
                              <p:par>
                                <p:cTn id="185" presetID="49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0.29392 0.27523 " pathEditMode="relative" rAng="0" ptsTypes="AA">
                                      <p:cBhvr>
                                        <p:cTn id="1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87" y="13750"/>
                                    </p:animMotion>
                                  </p:childTnLst>
                                </p:cTn>
                              </p:par>
                              <p:par>
                                <p:cTn id="187" presetID="49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0.12361 0.35093 " pathEditMode="relative" rAng="0" ptsTypes="AA">
                                      <p:cBhvr>
                                        <p:cTn id="1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81" y="17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/>
      <p:bldP spid="1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/>
      <p:bldP spid="17" grpId="0"/>
      <p:bldP spid="18" grpId="0"/>
      <p:bldP spid="19" grpId="0"/>
      <p:bldP spid="20" grpId="0"/>
      <p:bldP spid="21" grpId="0" animBg="1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815261" y="1956103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3846915" y="1956103"/>
            <a:ext cx="576000" cy="576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089001" y="1956103"/>
            <a:ext cx="576000" cy="576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573174" y="1956103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2331087" y="1956103"/>
            <a:ext cx="576000" cy="576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569180" y="1676855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180" y="1676855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4968393" y="173841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181452" y="173841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886058" y="1676855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6058" y="1676855"/>
                <a:ext cx="650537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7418354" y="173841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375931" y="171251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6152850" y="171251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4935028" y="171251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569180" y="2563035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180" y="2563035"/>
                <a:ext cx="77634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4968393" y="262459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181452" y="262459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6886058" y="2563035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6058" y="2563035"/>
                <a:ext cx="65053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7418354" y="262459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7375931" y="259869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ounded Rectangle 37"/>
          <p:cNvSpPr/>
          <p:nvPr/>
        </p:nvSpPr>
        <p:spPr>
          <a:xfrm>
            <a:off x="6152850" y="259869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38"/>
          <p:cNvSpPr/>
          <p:nvPr/>
        </p:nvSpPr>
        <p:spPr>
          <a:xfrm>
            <a:off x="4935028" y="259869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1164174" y="7543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bonds</a:t>
            </a:r>
          </a:p>
        </p:txBody>
      </p:sp>
      <p:sp>
        <p:nvSpPr>
          <p:cNvPr id="30" name="Oval 29"/>
          <p:cNvSpPr/>
          <p:nvPr/>
        </p:nvSpPr>
        <p:spPr>
          <a:xfrm>
            <a:off x="656827" y="3459480"/>
            <a:ext cx="2257024" cy="204952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3039327" y="3459480"/>
            <a:ext cx="2178963" cy="204952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1094703" y="5608967"/>
            <a:ext cx="1325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781328" y="5608967"/>
            <a:ext cx="1325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27992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50"/>
                            </p:stCondLst>
                            <p:childTnLst>
                              <p:par>
                                <p:cTn id="61" presetID="19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0.02917 0.35139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8" y="17569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33333E-6 L 0.0066 0.30186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" y="15093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1033 0.32385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74" y="16181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33333E-6 L -2.22222E-6 0.25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33333E-6 L -0.0934 0.40186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70" y="2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10" grpId="0" animBg="1"/>
      <p:bldP spid="10" grpId="1" animBg="1"/>
      <p:bldP spid="10" grpId="2" animBg="1"/>
      <p:bldP spid="10" grpId="3" animBg="1"/>
      <p:bldP spid="12" grpId="0" animBg="1"/>
      <p:bldP spid="12" grpId="1" animBg="1"/>
      <p:bldP spid="12" grpId="2" animBg="1"/>
      <p:bldP spid="12" grpId="3" animBg="1"/>
      <p:bldP spid="15" grpId="0" animBg="1"/>
      <p:bldP spid="15" grpId="1" animBg="1"/>
      <p:bldP spid="15" grpId="2" animBg="1"/>
      <p:bldP spid="15" grpId="3" animBg="1"/>
      <p:bldP spid="16" grpId="0"/>
      <p:bldP spid="17" grpId="0"/>
      <p:bldP spid="18" grpId="0"/>
      <p:bldP spid="19" grpId="0"/>
      <p:bldP spid="20" grpId="0"/>
      <p:bldP spid="21" grpId="0" animBg="1"/>
      <p:bldP spid="22" grpId="0" animBg="1"/>
      <p:bldP spid="23" grpId="0" animBg="1"/>
      <p:bldP spid="32" grpId="0"/>
      <p:bldP spid="33" grpId="0"/>
      <p:bldP spid="34" grpId="0"/>
      <p:bldP spid="35" grpId="0"/>
      <p:bldP spid="36" grpId="0"/>
      <p:bldP spid="37" grpId="0" animBg="1"/>
      <p:bldP spid="38" grpId="0" animBg="1"/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9217" y="1055703"/>
            <a:ext cx="71625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Are there any other number bonds</a:t>
            </a:r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9" name="Oval 8"/>
          <p:cNvSpPr/>
          <p:nvPr/>
        </p:nvSpPr>
        <p:spPr>
          <a:xfrm>
            <a:off x="830501" y="1956103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166955" y="1956103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332841" y="1956103"/>
            <a:ext cx="576000" cy="576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664614" y="1956103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2498727" y="1956103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569180" y="1724983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180" y="1724983"/>
                <a:ext cx="77634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4968393" y="178653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181452" y="178653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886058" y="1724983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6058" y="1724983"/>
                <a:ext cx="65053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7418354" y="178653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375931" y="176064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6152850" y="176064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4935028" y="176064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5569180" y="2489243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180" y="2489243"/>
                <a:ext cx="776347" cy="7694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4968393" y="255079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181452" y="255079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6886058" y="2489243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6058" y="2489243"/>
                <a:ext cx="650537" cy="76944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7418354" y="255079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375931" y="252490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6152850" y="252490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4935028" y="252490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283" y="5069036"/>
            <a:ext cx="1471732" cy="1032266"/>
          </a:xfrm>
          <a:prstGeom prst="rect">
            <a:avLst/>
          </a:prstGeom>
        </p:spPr>
      </p:pic>
      <p:sp>
        <p:nvSpPr>
          <p:cNvPr id="33" name="Rounded Rectangular Callout 32"/>
          <p:cNvSpPr/>
          <p:nvPr/>
        </p:nvSpPr>
        <p:spPr>
          <a:xfrm>
            <a:off x="5366503" y="4500575"/>
            <a:ext cx="2767512" cy="578280"/>
          </a:xfrm>
          <a:prstGeom prst="wedgeRoundRectCallout">
            <a:avLst>
              <a:gd name="adj1" fmla="val -6469"/>
              <a:gd name="adj2" fmla="val 88246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5280322" y="4578255"/>
            <a:ext cx="2767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am not sure…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5569180" y="3278801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180" y="3278801"/>
                <a:ext cx="776347" cy="769441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5001758" y="334035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214817" y="334035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6886058" y="3278801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6058" y="3278801"/>
                <a:ext cx="650537" cy="769441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/>
          <p:cNvSpPr txBox="1"/>
          <p:nvPr/>
        </p:nvSpPr>
        <p:spPr>
          <a:xfrm>
            <a:off x="7418354" y="334035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7375931" y="331446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6152850" y="331446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4935028" y="329922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656827" y="3627120"/>
            <a:ext cx="2257024" cy="204952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3008847" y="3627120"/>
            <a:ext cx="2178963" cy="204952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1094703" y="5608967"/>
            <a:ext cx="1325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750848" y="5608967"/>
            <a:ext cx="1325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-0.02205 0.34051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1" y="17014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33333E-6 L 0.33091 0.44838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45" y="22407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0.13664 0.37963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23" y="18981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4 0.01713 L 0.16719 0.37547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71" y="17917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3333E-6 L 0.12187 0.2632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94" y="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5" grpId="0" animBg="1"/>
      <p:bldP spid="15" grpId="1" animBg="1"/>
      <p:bldP spid="15" grpId="2" animBg="1"/>
      <p:bldP spid="33" grpId="0" animBg="1"/>
      <p:bldP spid="34" grpId="0"/>
      <p:bldP spid="35" grpId="0"/>
      <p:bldP spid="36" grpId="0"/>
      <p:bldP spid="37" grpId="0"/>
      <p:bldP spid="38" grpId="0"/>
      <p:bldP spid="39" grpId="0"/>
      <p:bldP spid="40" grpId="0" animBg="1"/>
      <p:bldP spid="41" grpId="0" animBg="1"/>
      <p:bldP spid="4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3042" y="1032362"/>
            <a:ext cx="52861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Pick a number from 1 - 10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711577" y="3708478"/>
            <a:ext cx="1765089" cy="180053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094077" y="3708478"/>
            <a:ext cx="1765089" cy="180053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149453" y="5608967"/>
            <a:ext cx="1325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533622" y="5608967"/>
            <a:ext cx="1325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569180" y="1724983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180" y="1724983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886058" y="1724983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6058" y="1724983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ounded Rectangle 20"/>
          <p:cNvSpPr/>
          <p:nvPr/>
        </p:nvSpPr>
        <p:spPr>
          <a:xfrm>
            <a:off x="7375931" y="176064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6152850" y="176064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4935028" y="176064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5569180" y="2611163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180" y="2611163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6886058" y="2611163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6058" y="2611163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ounded Rectangle 28"/>
          <p:cNvSpPr/>
          <p:nvPr/>
        </p:nvSpPr>
        <p:spPr>
          <a:xfrm>
            <a:off x="7375931" y="2628993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6152850" y="2628993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4935028" y="2628993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5569180" y="3461681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180" y="3461681"/>
                <a:ext cx="77634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6886058" y="3461681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6058" y="3461681"/>
                <a:ext cx="65053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ounded Rectangle 39"/>
          <p:cNvSpPr/>
          <p:nvPr/>
        </p:nvSpPr>
        <p:spPr>
          <a:xfrm>
            <a:off x="7375931" y="349734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6152850" y="349734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4935028" y="349734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251" y="1636071"/>
            <a:ext cx="1700943" cy="158363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178" y="2073301"/>
            <a:ext cx="1317777" cy="122689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151" y="1477669"/>
            <a:ext cx="1252613" cy="17698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94079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13" grpId="0"/>
      <p:bldP spid="13" grpId="1"/>
      <p:bldP spid="14" grpId="0"/>
      <p:bldP spid="14" grpId="1"/>
      <p:bldP spid="16" grpId="0"/>
      <p:bldP spid="19" grpId="0"/>
      <p:bldP spid="21" grpId="0" animBg="1"/>
      <p:bldP spid="22" grpId="0" animBg="1"/>
      <p:bldP spid="23" grpId="0" animBg="1"/>
      <p:bldP spid="24" grpId="0"/>
      <p:bldP spid="27" grpId="0"/>
      <p:bldP spid="29" grpId="0" animBg="1"/>
      <p:bldP spid="30" grpId="0" animBg="1"/>
      <p:bldP spid="31" grpId="0" animBg="1"/>
      <p:bldP spid="35" grpId="0"/>
      <p:bldP spid="38" grpId="0"/>
      <p:bldP spid="40" grpId="0" animBg="1"/>
      <p:bldP spid="41" grpId="0" animBg="1"/>
      <p:bldP spid="4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1510" y="483157"/>
            <a:ext cx="4232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bonds to 6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84187" y="5220867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Box 4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" name="TextBox 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2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" name="TextBox 5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3584187" y="4277821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2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5" name="TextBox 34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073820" y="4277821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TextBox 38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9" name="TextBox 3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2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0" name="TextBox 39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42" name="Rounded Rectangle 41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094555" y="4277821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5" name="TextBox 44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47" name="Rounded Rectangle 46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pic>
        <p:nvPicPr>
          <p:cNvPr id="48" name="Picture 47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083" y="1541078"/>
            <a:ext cx="582245" cy="82043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449" y="1531976"/>
            <a:ext cx="1119626" cy="84654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196" y="1308961"/>
            <a:ext cx="1092318" cy="106956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635" y="1223683"/>
            <a:ext cx="1001292" cy="116058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048" y="905090"/>
            <a:ext cx="1037702" cy="147918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871" y="905091"/>
            <a:ext cx="1042254" cy="147918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828" y="3042773"/>
            <a:ext cx="1001292" cy="116058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661" y="2588122"/>
            <a:ext cx="1119626" cy="84654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7964" y="2752167"/>
            <a:ext cx="1042254" cy="147918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70884" y="2635756"/>
            <a:ext cx="1092318" cy="106956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402" y="3155482"/>
            <a:ext cx="1092318" cy="106956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682" y="2600347"/>
            <a:ext cx="582245" cy="82043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028" y="2717725"/>
            <a:ext cx="1037702" cy="1479180"/>
          </a:xfrm>
          <a:prstGeom prst="rect">
            <a:avLst/>
          </a:prstGeom>
        </p:spPr>
      </p:pic>
      <p:grpSp>
        <p:nvGrpSpPr>
          <p:cNvPr id="61" name="Group 60"/>
          <p:cNvGrpSpPr/>
          <p:nvPr/>
        </p:nvGrpSpPr>
        <p:grpSpPr>
          <a:xfrm>
            <a:off x="1094555" y="5220867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2" name="TextBox 61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62" name="TextBox 6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3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3" name="TextBox 62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65" name="Rounded Rectangle 64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6073820" y="5220867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TextBox 66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67" name="TextBox 6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3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8" name="TextBox 67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70" name="Rounded Rectangle 69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pic>
        <p:nvPicPr>
          <p:cNvPr id="72" name="Picture 71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842" y="3042773"/>
            <a:ext cx="1001292" cy="1160587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025" y="2351855"/>
            <a:ext cx="1092318" cy="1069561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1405" y="2745863"/>
            <a:ext cx="1042254" cy="1479180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996" y="2207866"/>
            <a:ext cx="582245" cy="820436"/>
          </a:xfrm>
          <a:prstGeom prst="rect">
            <a:avLst/>
          </a:prstGeom>
        </p:spPr>
      </p:pic>
      <p:sp>
        <p:nvSpPr>
          <p:cNvPr id="78" name="Cross 77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3972231" y="4160831"/>
            <a:ext cx="1025853" cy="1037342"/>
          </a:xfrm>
          <a:prstGeom prst="plus">
            <a:avLst>
              <a:gd name="adj" fmla="val 3997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2509281" y="4266659"/>
            <a:ext cx="475804" cy="916206"/>
          </a:xfrm>
          <a:prstGeom prst="corner">
            <a:avLst>
              <a:gd name="adj1" fmla="val 40306"/>
              <a:gd name="adj2" fmla="val 3773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478016" y="4242761"/>
            <a:ext cx="475804" cy="916206"/>
          </a:xfrm>
          <a:prstGeom prst="corner">
            <a:avLst>
              <a:gd name="adj1" fmla="val 42451"/>
              <a:gd name="adj2" fmla="val 41071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2487057" y="5181079"/>
            <a:ext cx="475804" cy="916206"/>
          </a:xfrm>
          <a:prstGeom prst="corner">
            <a:avLst>
              <a:gd name="adj1" fmla="val 40991"/>
              <a:gd name="adj2" fmla="val 37987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951996" y="5196305"/>
            <a:ext cx="475804" cy="916206"/>
          </a:xfrm>
          <a:prstGeom prst="corner">
            <a:avLst>
              <a:gd name="adj1" fmla="val 42722"/>
              <a:gd name="adj2" fmla="val 38384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Cross 82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6471403" y="5120511"/>
            <a:ext cx="1025853" cy="1037342"/>
          </a:xfrm>
          <a:prstGeom prst="plus">
            <a:avLst>
              <a:gd name="adj" fmla="val 39985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12.5|7.5|11.3|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9.5|1.2|1.2|1.2|1.2|6.3|8.4|4.1|4.7|5.4|2.9|4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3.4|11|8.2|9.3|3.7|2.8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|14.3|8.4|3.6|2.6|2.5|3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6|7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21.3|1.6|4.2|4.3|1.8|5.8|4.5|1.4|5.8|3.8|1.9|4.4|4.1|4.2|4.3|3.6|1.1|8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A03EEA52-0890-471D-A056-58EC675853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6485</TotalTime>
  <Words>222</Words>
  <Application>Microsoft Office PowerPoint</Application>
  <PresentationFormat>On-screen Show (4:3)</PresentationFormat>
  <Paragraphs>108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FIND NUMBER BONDS  WITHIN 10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Have a go at questions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231</cp:revision>
  <dcterms:created xsi:type="dcterms:W3CDTF">2019-07-05T11:02:13Z</dcterms:created>
  <dcterms:modified xsi:type="dcterms:W3CDTF">2020-10-01T15:56:30Z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