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42" autoAdjust="0"/>
    <p:restoredTop sz="94635"/>
  </p:normalViewPr>
  <p:slideViewPr>
    <p:cSldViewPr snapToGrid="0" snapToObjects="1">
      <p:cViewPr varScale="1">
        <p:scale>
          <a:sx n="62" d="100"/>
          <a:sy n="62" d="100"/>
        </p:scale>
        <p:origin x="135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085A793-2CBC-2649-8625-0AC087770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BB785C-1A84-3A4C-A2FA-64C7FA3239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ear 2 PP ws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093A41-7B7C-274D-9F08-203A8577F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AAE05E-177B-014B-9ACF-20797266E0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34ACEA1-5FBD-1A4E-B059-27255AF19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22</cp:revision>
  <dcterms:created xsi:type="dcterms:W3CDTF">2019-07-05T11:02:13Z</dcterms:created>
  <dcterms:modified xsi:type="dcterms:W3CDTF">2020-10-04T11:33:38Z</dcterms:modified>
</cp:coreProperties>
</file>