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04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09/09/19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2019-09-09T14:58:11Z</dcterms:modified>
</cp:coreProperties>
</file>