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0" d="100"/>
          <a:sy n="130" d="100"/>
        </p:scale>
        <p:origin x="-900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21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450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356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18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228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655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24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72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65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29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455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40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iger outline - Quotek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48680"/>
            <a:ext cx="9001000" cy="5585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968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2020-06-05T02:14:55Z</dcterms:created>
  <dcterms:modified xsi:type="dcterms:W3CDTF">2020-06-05T02:15:42Z</dcterms:modified>
</cp:coreProperties>
</file>