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FD2B5-9D35-4A04-8F70-01251A274C0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08E-3D20-492F-9246-9B07D803F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145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FD2B5-9D35-4A04-8F70-01251A274C0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08E-3D20-492F-9246-9B07D803F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304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FD2B5-9D35-4A04-8F70-01251A274C0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08E-3D20-492F-9246-9B07D803F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390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FD2B5-9D35-4A04-8F70-01251A274C0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08E-3D20-492F-9246-9B07D803F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459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FD2B5-9D35-4A04-8F70-01251A274C0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08E-3D20-492F-9246-9B07D803F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407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FD2B5-9D35-4A04-8F70-01251A274C0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08E-3D20-492F-9246-9B07D803F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36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FD2B5-9D35-4A04-8F70-01251A274C0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08E-3D20-492F-9246-9B07D803F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332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FD2B5-9D35-4A04-8F70-01251A274C0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08E-3D20-492F-9246-9B07D803F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705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FD2B5-9D35-4A04-8F70-01251A274C0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08E-3D20-492F-9246-9B07D803F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707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FD2B5-9D35-4A04-8F70-01251A274C0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08E-3D20-492F-9246-9B07D803F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887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FD2B5-9D35-4A04-8F70-01251A274C0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408E-3D20-492F-9246-9B07D803F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FD2B5-9D35-4A04-8F70-01251A274C09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2408E-3D20-492F-9246-9B07D803F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609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950003">
            <a:off x="837682" y="-147740"/>
            <a:ext cx="9370655" cy="673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3326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Authorised Site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I.Kauser</dc:creator>
  <cp:lastModifiedBy>I.Kauser</cp:lastModifiedBy>
  <cp:revision>1</cp:revision>
  <dcterms:created xsi:type="dcterms:W3CDTF">2020-04-28T15:21:26Z</dcterms:created>
  <dcterms:modified xsi:type="dcterms:W3CDTF">2020-04-28T15:21:44Z</dcterms:modified>
</cp:coreProperties>
</file>