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2" r:id="rId15"/>
    <p:sldId id="267" r:id="rId16"/>
    <p:sldId id="268" r:id="rId17"/>
    <p:sldId id="269" r:id="rId18"/>
    <p:sldId id="272" r:id="rId19"/>
    <p:sldId id="270" r:id="rId20"/>
    <p:sldId id="2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21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6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237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893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96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31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12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30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400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4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830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03BBD-6DC4-41A2-A61B-DB0B9B586D82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342F7-26BB-4F19-AA4D-4E5BD0856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718457"/>
            <a:ext cx="11207931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500" dirty="0" smtClean="0">
                <a:latin typeface="Maiandra GD" panose="020E0502030308020204" pitchFamily="34" charset="0"/>
              </a:rPr>
              <a:t>Year 3</a:t>
            </a:r>
          </a:p>
          <a:p>
            <a:pPr algn="ctr"/>
            <a:endParaRPr lang="en-GB" sz="7500" dirty="0">
              <a:latin typeface="Maiandra GD" panose="020E0502030308020204" pitchFamily="34" charset="0"/>
            </a:endParaRPr>
          </a:p>
          <a:p>
            <a:pPr algn="ctr"/>
            <a:r>
              <a:rPr lang="en-GB" sz="7500" dirty="0" smtClean="0">
                <a:latin typeface="Maiandra GD" panose="020E0502030308020204" pitchFamily="34" charset="0"/>
              </a:rPr>
              <a:t>Curriculum Workshop</a:t>
            </a:r>
          </a:p>
          <a:p>
            <a:pPr algn="ctr"/>
            <a:endParaRPr lang="en-GB" sz="75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9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7" y="457199"/>
            <a:ext cx="10946673" cy="59093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Maiandra GD" panose="020E0502030308020204" pitchFamily="34" charset="0"/>
              </a:rPr>
              <a:t>School starts at 8.40am.</a:t>
            </a:r>
          </a:p>
          <a:p>
            <a:endParaRPr lang="en-GB" sz="4000" dirty="0" smtClean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Please ensure children arrive on time.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3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 </a:t>
            </a:r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Children need to be in full school</a:t>
            </a: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 uniform.</a:t>
            </a:r>
          </a:p>
          <a:p>
            <a:endParaRPr lang="en-GB" sz="3000" dirty="0"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bottle green jumper / cardigan, </a:t>
            </a:r>
          </a:p>
          <a:p>
            <a:r>
              <a:rPr lang="en-GB" sz="3000" dirty="0" smtClean="0">
                <a:latin typeface="Maiandra GD" panose="020E0502030308020204" pitchFamily="34" charset="0"/>
                <a:ea typeface="Malgun Gothic" panose="020B0503020000020004" pitchFamily="34" charset="-127"/>
              </a:rPr>
              <a:t> white polo shirt, grey trousers, black trousers, no jewellery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534" y="2761398"/>
            <a:ext cx="4327466" cy="272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5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1706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PE</a:t>
            </a:r>
            <a:r>
              <a:rPr lang="en-GB" sz="6000" dirty="0" smtClean="0">
                <a:latin typeface="Maiandra GD" panose="020E0502030308020204" pitchFamily="34" charset="0"/>
              </a:rPr>
              <a:t> is on Tuesday. </a:t>
            </a: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6000" dirty="0">
              <a:latin typeface="Maiandra GD" panose="020E0502030308020204" pitchFamily="34" charset="0"/>
            </a:endParaRPr>
          </a:p>
          <a:p>
            <a:endParaRPr lang="en-GB" sz="6000" dirty="0" smtClean="0">
              <a:latin typeface="Maiandra GD" panose="020E0502030308020204" pitchFamily="34" charset="0"/>
            </a:endParaRPr>
          </a:p>
          <a:p>
            <a:pPr algn="just"/>
            <a:endParaRPr lang="en-GB" sz="6000" dirty="0" smtClean="0">
              <a:latin typeface="Maiandra GD" panose="020E0502030308020204" pitchFamily="34" charset="0"/>
            </a:endParaRPr>
          </a:p>
          <a:p>
            <a:endParaRPr lang="en-GB" sz="3000" dirty="0">
              <a:latin typeface="Maiandra GD" panose="020E0502030308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027" y="540884"/>
            <a:ext cx="4313229" cy="335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59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9400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Swimming</a:t>
            </a:r>
          </a:p>
          <a:p>
            <a:r>
              <a:rPr lang="en-GB" sz="6000" dirty="0">
                <a:latin typeface="Maiandra GD" panose="020E0502030308020204" pitchFamily="34" charset="0"/>
              </a:rPr>
              <a:t>3W – Monday at </a:t>
            </a:r>
            <a:r>
              <a:rPr lang="en-GB" sz="6000" dirty="0" smtClean="0">
                <a:latin typeface="Maiandra GD" panose="020E0502030308020204" pitchFamily="34" charset="0"/>
              </a:rPr>
              <a:t>9am</a:t>
            </a:r>
            <a:endParaRPr lang="en-GB" sz="6000" b="1" u="sng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r>
              <a:rPr lang="en-GB" sz="6000" dirty="0" smtClean="0">
                <a:latin typeface="Maiandra GD" panose="020E0502030308020204" pitchFamily="34" charset="0"/>
              </a:rPr>
              <a:t>3N – Monday at 10am</a:t>
            </a:r>
          </a:p>
          <a:p>
            <a:endParaRPr lang="en-GB" sz="4000" dirty="0" smtClean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Children need to bring their kits in a bag every week. </a:t>
            </a:r>
          </a:p>
          <a:p>
            <a:r>
              <a:rPr lang="en-GB" sz="4000" dirty="0" smtClean="0">
                <a:latin typeface="Maiandra GD" panose="020E0502030308020204" pitchFamily="34" charset="0"/>
              </a:rPr>
              <a:t>Swimming suit/shorts, swimming hat, towel, coat, no earrings</a:t>
            </a:r>
            <a:endParaRPr lang="en-GB" sz="4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538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346165"/>
            <a:ext cx="11207931" cy="563231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Reading:</a:t>
            </a:r>
          </a:p>
          <a:p>
            <a:endParaRPr lang="en-GB" sz="4000" dirty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Children visit the school library every week.</a:t>
            </a:r>
          </a:p>
          <a:p>
            <a:endParaRPr lang="en-GB" sz="4000" dirty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They also have the opportunity to choose a passport book weekly. </a:t>
            </a:r>
          </a:p>
          <a:p>
            <a:r>
              <a:rPr lang="en-GB" sz="4000" dirty="0" smtClean="0">
                <a:latin typeface="Maiandra GD" panose="020E0502030308020204" pitchFamily="34" charset="0"/>
              </a:rPr>
              <a:t>There are 30 books the children need to aim to read by the end of the year. </a:t>
            </a:r>
          </a:p>
          <a:p>
            <a:endParaRPr lang="en-GB" sz="4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79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0939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Maiandra GD" panose="020E0502030308020204" pitchFamily="34" charset="0"/>
              </a:rPr>
              <a:t>Encourage children to read at home at least 3 times a week.</a:t>
            </a:r>
          </a:p>
          <a:p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Their reading journal needs to be filled in and returned to the teacher weekly.</a:t>
            </a:r>
          </a:p>
          <a:p>
            <a:endParaRPr lang="en-GB" dirty="0"/>
          </a:p>
          <a:p>
            <a:r>
              <a:rPr lang="en-GB" dirty="0" smtClean="0"/>
              <a:t>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64" y="2327012"/>
            <a:ext cx="2782389" cy="38789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856" y="2327012"/>
            <a:ext cx="5268863" cy="378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84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5707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Homework</a:t>
            </a:r>
            <a:r>
              <a:rPr lang="en-GB" sz="4000" dirty="0" smtClean="0">
                <a:latin typeface="Maiandra GD" panose="020E0502030308020204" pitchFamily="34" charset="0"/>
              </a:rPr>
              <a:t> </a:t>
            </a:r>
          </a:p>
          <a:p>
            <a:endParaRPr lang="en-GB" sz="4000" dirty="0" smtClean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Is given out on a </a:t>
            </a:r>
            <a:r>
              <a:rPr lang="en-GB" sz="4000" u="sng" dirty="0" smtClean="0">
                <a:latin typeface="Maiandra GD" panose="020E0502030308020204" pitchFamily="34" charset="0"/>
              </a:rPr>
              <a:t>Friday</a:t>
            </a:r>
            <a:r>
              <a:rPr lang="en-GB" sz="4000" dirty="0" smtClean="0">
                <a:latin typeface="Maiandra GD" panose="020E0502030308020204" pitchFamily="34" charset="0"/>
              </a:rPr>
              <a:t> and is due back on </a:t>
            </a:r>
            <a:r>
              <a:rPr lang="en-GB" sz="4000" u="sng" dirty="0" smtClean="0">
                <a:latin typeface="Maiandra GD" panose="020E0502030308020204" pitchFamily="34" charset="0"/>
              </a:rPr>
              <a:t>Wednesday</a:t>
            </a:r>
            <a:r>
              <a:rPr lang="en-GB" sz="4000" dirty="0" smtClean="0">
                <a:latin typeface="Maiandra GD" panose="020E0502030308020204" pitchFamily="34" charset="0"/>
              </a:rPr>
              <a:t>. </a:t>
            </a:r>
            <a:endParaRPr lang="en-GB" sz="4000" dirty="0" smtClean="0">
              <a:latin typeface="Maiandra GD" panose="020E0502030308020204" pitchFamily="34" charset="0"/>
            </a:endParaRPr>
          </a:p>
          <a:p>
            <a:endParaRPr lang="en-GB" sz="4000" dirty="0">
              <a:latin typeface="Maiandra GD" panose="020E0502030308020204" pitchFamily="34" charset="0"/>
            </a:endParaRPr>
          </a:p>
          <a:p>
            <a:r>
              <a:rPr lang="en-GB" sz="4000" dirty="0" smtClean="0">
                <a:latin typeface="Maiandra GD" panose="020E0502030308020204" pitchFamily="34" charset="0"/>
              </a:rPr>
              <a:t>On paper at the moment but </a:t>
            </a:r>
            <a:r>
              <a:rPr lang="en-GB" sz="4000" dirty="0" smtClean="0">
                <a:latin typeface="Maiandra GD" panose="020E0502030308020204" pitchFamily="34" charset="0"/>
              </a:rPr>
              <a:t>some may </a:t>
            </a:r>
            <a:r>
              <a:rPr lang="en-GB" sz="4000" dirty="0" smtClean="0">
                <a:latin typeface="Maiandra GD" panose="020E0502030308020204" pitchFamily="34" charset="0"/>
              </a:rPr>
              <a:t>be on J2e </a:t>
            </a:r>
            <a:r>
              <a:rPr lang="en-GB" sz="4000" dirty="0" smtClean="0">
                <a:latin typeface="Maiandra GD" panose="020E0502030308020204" pitchFamily="34" charset="0"/>
              </a:rPr>
              <a:t>later in the year.</a:t>
            </a:r>
            <a:endParaRPr lang="en-GB" dirty="0" smtClean="0"/>
          </a:p>
          <a:p>
            <a:endParaRPr lang="en-GB" dirty="0"/>
          </a:p>
          <a:p>
            <a:r>
              <a:rPr lang="en-GB" sz="4000" dirty="0" smtClean="0">
                <a:latin typeface="Maiandra GD" panose="020E0502030308020204" pitchFamily="34" charset="0"/>
              </a:rPr>
              <a:t>Reading journals are also due back on a Monday.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46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57246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Accelerated Reader</a:t>
            </a:r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Quizzes need to be completed when a book is finished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646" y="1587512"/>
            <a:ext cx="4838972" cy="2684042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5323114" y="1907178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648" y="1587512"/>
            <a:ext cx="4015991" cy="296635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9091750" y="3801292"/>
            <a:ext cx="901336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0923" y="4670504"/>
            <a:ext cx="7828788" cy="2910043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672954" y="5122195"/>
            <a:ext cx="3008356" cy="870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114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034" y="333137"/>
            <a:ext cx="11207931" cy="62170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									</a:t>
            </a:r>
          </a:p>
          <a:p>
            <a:endParaRPr lang="en-GB" dirty="0"/>
          </a:p>
          <a:p>
            <a:r>
              <a:rPr lang="en-GB" dirty="0" smtClean="0"/>
              <a:t>											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sz="2000" dirty="0" smtClean="0">
                <a:latin typeface="Maiandra GD" panose="020E0502030308020204" pitchFamily="34" charset="0"/>
              </a:rPr>
              <a:t>Log in using children personal log in details. These are in the format of:</a:t>
            </a:r>
          </a:p>
          <a:p>
            <a:endParaRPr lang="en-GB" sz="2000" dirty="0">
              <a:latin typeface="Maiandra GD" panose="020E0502030308020204" pitchFamily="34" charset="0"/>
            </a:endParaRPr>
          </a:p>
          <a:p>
            <a:pPr algn="ctr"/>
            <a:r>
              <a:rPr lang="en-GB" sz="2000" dirty="0" smtClean="0">
                <a:latin typeface="Maiandra GD" panose="020E0502030308020204" pitchFamily="34" charset="0"/>
              </a:rPr>
              <a:t>19h.smith</a:t>
            </a:r>
          </a:p>
          <a:p>
            <a:pPr algn="ctr"/>
            <a:r>
              <a:rPr lang="en-GB" sz="2000" dirty="0" err="1" smtClean="0">
                <a:latin typeface="Maiandra GD" panose="020E0502030308020204" pitchFamily="34" charset="0"/>
              </a:rPr>
              <a:t>armarm</a:t>
            </a:r>
            <a:endParaRPr lang="en-GB" sz="2000" dirty="0">
              <a:latin typeface="Maiandra GD" panose="020E0502030308020204" pitchFamily="34" charset="0"/>
            </a:endParaRPr>
          </a:p>
          <a:p>
            <a:r>
              <a:rPr lang="en-GB" sz="2000" dirty="0" smtClean="0">
                <a:latin typeface="Maiandra GD" panose="020E0502030308020204" pitchFamily="34" charset="0"/>
              </a:rPr>
              <a:t>Children are familiar with this as it’s the same one they use in</a:t>
            </a:r>
            <a:r>
              <a:rPr lang="en-GB" sz="3000" dirty="0" smtClean="0">
                <a:latin typeface="Maiandra GD" panose="020E0502030308020204" pitchFamily="34" charset="0"/>
              </a:rPr>
              <a:t> </a:t>
            </a:r>
            <a:r>
              <a:rPr lang="en-GB" sz="2000" dirty="0" smtClean="0">
                <a:latin typeface="Maiandra GD" panose="020E0502030308020204" pitchFamily="34" charset="0"/>
              </a:rPr>
              <a:t>school to log into devices.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618" y="483326"/>
            <a:ext cx="3505200" cy="389572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3522137" y="1776549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483326"/>
            <a:ext cx="2931671" cy="3895725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8532222" y="1776549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41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1656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778" y="705939"/>
            <a:ext cx="3864428" cy="323146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2059097" y="1528354"/>
            <a:ext cx="2578217" cy="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2730" y="705938"/>
            <a:ext cx="5796641" cy="311909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1520" y="4211720"/>
            <a:ext cx="10567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Take quizzes when book is completed (any book)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Can only attempt a quiz once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aim is 1,000,000 words to attend a ‘Million Words’ tea party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In Y3 500,000 words is also rewarded with a tea party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Encourages children to read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200" dirty="0" smtClean="0">
                <a:latin typeface="Maiandra GD" panose="020E0502030308020204" pitchFamily="34" charset="0"/>
              </a:rPr>
              <a:t>Improves comprehension skills and understanding of what is read</a:t>
            </a:r>
            <a:endParaRPr lang="en-GB" sz="22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374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131" y="214658"/>
            <a:ext cx="6387737" cy="642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0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3709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Times table rockstars</a:t>
            </a:r>
          </a:p>
          <a:p>
            <a:endParaRPr lang="en-GB" sz="3000" b="1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 smtClean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endParaRPr lang="en-GB" sz="3000" b="1" dirty="0">
              <a:solidFill>
                <a:srgbClr val="7030A0"/>
              </a:solidFill>
              <a:latin typeface="Maiandra GD" panose="020E0502030308020204" pitchFamily="34" charset="0"/>
            </a:endParaRPr>
          </a:p>
          <a:p>
            <a:r>
              <a:rPr lang="en-GB" sz="3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						</a:t>
            </a:r>
          </a:p>
          <a:p>
            <a:r>
              <a:rPr lang="en-GB" sz="3000" b="1" dirty="0">
                <a:solidFill>
                  <a:srgbClr val="7030A0"/>
                </a:solidFill>
                <a:latin typeface="Maiandra GD" panose="020E0502030308020204" pitchFamily="34" charset="0"/>
              </a:rPr>
              <a:t>	</a:t>
            </a:r>
            <a:r>
              <a:rPr lang="en-GB" sz="3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					</a:t>
            </a:r>
            <a:r>
              <a:rPr lang="en-GB" sz="3000" dirty="0" smtClean="0">
                <a:latin typeface="Maiandra GD" panose="020E0502030308020204" pitchFamily="34" charset="0"/>
              </a:rPr>
              <a:t>Log in using the same details as</a:t>
            </a:r>
          </a:p>
          <a:p>
            <a:r>
              <a:rPr lang="en-GB" sz="3000" dirty="0" smtClean="0">
                <a:latin typeface="Maiandra GD" panose="020E0502030308020204" pitchFamily="34" charset="0"/>
              </a:rPr>
              <a:t>						Accelerated Reader.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085" y="759662"/>
            <a:ext cx="4067621" cy="2968944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5625257" y="1593669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1335" y="533945"/>
            <a:ext cx="3638550" cy="40767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9500571" y="3836126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4395" y="3941311"/>
            <a:ext cx="2696021" cy="2531105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3845552" y="4293326"/>
            <a:ext cx="152835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903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1863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						</a:t>
            </a:r>
          </a:p>
          <a:p>
            <a:endParaRPr lang="en-GB" dirty="0"/>
          </a:p>
          <a:p>
            <a:r>
              <a:rPr lang="en-GB" dirty="0" smtClean="0"/>
              <a:t>                                                                                                </a:t>
            </a:r>
            <a:r>
              <a:rPr lang="en-GB" sz="3000" dirty="0" smtClean="0">
                <a:latin typeface="Maiandra GD" panose="020E0502030308020204" pitchFamily="34" charset="0"/>
              </a:rPr>
              <a:t>By the end of Y3, children need to 						    be confident with the 2, 3, 4, 5, 8          </a:t>
            </a:r>
          </a:p>
          <a:p>
            <a:r>
              <a:rPr lang="en-GB" sz="3000" dirty="0" smtClean="0">
                <a:latin typeface="Maiandra GD" panose="020E0502030308020204" pitchFamily="34" charset="0"/>
              </a:rPr>
              <a:t>                                             and 10 times tables.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504008"/>
            <a:ext cx="4437602" cy="44990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105" y="2612571"/>
            <a:ext cx="6629662" cy="36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13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3709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                                                                                </a:t>
            </a:r>
            <a:endParaRPr lang="en-GB" sz="3000" dirty="0" smtClean="0">
              <a:latin typeface="Maiandra GD" panose="020E0502030308020204" pitchFamily="34" charset="0"/>
            </a:endParaRPr>
          </a:p>
          <a:p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Individual log in details be 								sent home in the next  								week. </a:t>
            </a:r>
          </a:p>
          <a:p>
            <a:endParaRPr lang="en-GB" sz="3000" dirty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Keep these safe. Only the								child who the log in </a:t>
            </a:r>
          </a:p>
          <a:p>
            <a:r>
              <a:rPr lang="en-GB" sz="3000" dirty="0">
                <a:latin typeface="Maiandra GD" panose="020E0502030308020204" pitchFamily="34" charset="0"/>
              </a:rPr>
              <a:t>	</a:t>
            </a:r>
            <a:r>
              <a:rPr lang="en-GB" sz="3000" dirty="0" smtClean="0">
                <a:latin typeface="Maiandra GD" panose="020E0502030308020204" pitchFamily="34" charset="0"/>
              </a:rPr>
              <a:t>						details belong to should use 							them.</a:t>
            </a:r>
          </a:p>
          <a:p>
            <a:endParaRPr lang="en-GB" sz="3000" dirty="0" smtClean="0">
              <a:latin typeface="Maiandra GD" panose="020E0502030308020204" pitchFamily="34" charset="0"/>
            </a:endParaRPr>
          </a:p>
          <a:p>
            <a:r>
              <a:rPr lang="en-GB" sz="3000" dirty="0" smtClean="0">
                <a:latin typeface="Maiandra GD" panose="020E0502030308020204" pitchFamily="34" charset="0"/>
              </a:rPr>
              <a:t>							These details will allow children to access homework on J2e, Accelerated Reader quizzes  </a:t>
            </a:r>
          </a:p>
          <a:p>
            <a:r>
              <a:rPr lang="en-GB" sz="3000" dirty="0" smtClean="0">
                <a:latin typeface="Maiandra GD" panose="020E0502030308020204" pitchFamily="34" charset="0"/>
              </a:rPr>
              <a:t>and TTR.</a:t>
            </a: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806" y="539251"/>
            <a:ext cx="5129287" cy="426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82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895" y="0"/>
            <a:ext cx="5224949" cy="702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82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4479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Topics we are learning about this term:</a:t>
            </a:r>
          </a:p>
          <a:p>
            <a:endParaRPr lang="en-GB" sz="25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History </a:t>
            </a:r>
            <a:r>
              <a:rPr lang="en-GB" sz="2300" dirty="0" smtClean="0">
                <a:latin typeface="Maiandra GD" panose="020E0502030308020204" pitchFamily="34" charset="0"/>
              </a:rPr>
              <a:t>-</a:t>
            </a:r>
            <a:r>
              <a:rPr lang="en-GB" sz="2300" dirty="0">
                <a:latin typeface="Maiandra GD" panose="020E0502030308020204" pitchFamily="34" charset="0"/>
              </a:rPr>
              <a:t> </a:t>
            </a:r>
            <a:r>
              <a:rPr lang="en-GB" sz="2300" dirty="0" smtClean="0">
                <a:latin typeface="Maiandra GD" panose="020E0502030308020204" pitchFamily="34" charset="0"/>
              </a:rPr>
              <a:t>Stone Age to the Iron Age					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Geography</a:t>
            </a:r>
            <a:r>
              <a:rPr lang="en-GB" sz="2300" dirty="0" smtClean="0">
                <a:latin typeface="Maiandra GD" panose="020E0502030308020204" pitchFamily="34" charset="0"/>
              </a:rPr>
              <a:t> – Our planet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Art</a:t>
            </a:r>
            <a:r>
              <a:rPr lang="en-GB" sz="2300" dirty="0" smtClean="0">
                <a:latin typeface="Maiandra GD" panose="020E0502030308020204" pitchFamily="34" charset="0"/>
              </a:rPr>
              <a:t> -  Drawing (cave art)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DT</a:t>
            </a:r>
            <a:r>
              <a:rPr lang="en-GB" sz="2300" dirty="0" smtClean="0">
                <a:latin typeface="Maiandra GD" panose="020E0502030308020204" pitchFamily="34" charset="0"/>
              </a:rPr>
              <a:t> – Food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RE</a:t>
            </a:r>
            <a:r>
              <a:rPr lang="en-GB" sz="2300" dirty="0" smtClean="0">
                <a:latin typeface="Maiandra GD" panose="020E0502030308020204" pitchFamily="34" charset="0"/>
              </a:rPr>
              <a:t> – Sharing and Being Generous, Caring for Others, Animals and the Environment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PSHE</a:t>
            </a:r>
            <a:r>
              <a:rPr lang="en-GB" sz="2300" dirty="0" smtClean="0">
                <a:latin typeface="Maiandra GD" panose="020E0502030308020204" pitchFamily="34" charset="0"/>
              </a:rPr>
              <a:t> – Rights Respecting, Class Charters, Anti Bullying</a:t>
            </a:r>
          </a:p>
          <a:p>
            <a:endParaRPr lang="en-GB" sz="2300" dirty="0" smtClean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Spanish</a:t>
            </a:r>
            <a:r>
              <a:rPr lang="en-GB" sz="2300" dirty="0" smtClean="0">
                <a:latin typeface="Maiandra GD" panose="020E0502030308020204" pitchFamily="34" charset="0"/>
              </a:rPr>
              <a:t> – I’m learning Spanish</a:t>
            </a:r>
          </a:p>
          <a:p>
            <a:endParaRPr lang="en-GB" sz="2300" dirty="0">
              <a:latin typeface="Maiandra GD" panose="020E0502030308020204" pitchFamily="34" charset="0"/>
            </a:endParaRPr>
          </a:p>
          <a:p>
            <a:r>
              <a:rPr lang="en-GB" sz="2300" b="1" dirty="0" smtClean="0">
                <a:latin typeface="Maiandra GD" panose="020E0502030308020204" pitchFamily="34" charset="0"/>
              </a:rPr>
              <a:t>Music</a:t>
            </a:r>
            <a:r>
              <a:rPr lang="en-GB" sz="2300" dirty="0" smtClean="0">
                <a:latin typeface="Maiandra GD" panose="020E0502030308020204" pitchFamily="34" charset="0"/>
              </a:rPr>
              <a:t> – Let Your </a:t>
            </a:r>
            <a:r>
              <a:rPr lang="en-GB" sz="2300" dirty="0">
                <a:latin typeface="Maiandra GD" panose="020E0502030308020204" pitchFamily="34" charset="0"/>
              </a:rPr>
              <a:t>S</a:t>
            </a:r>
            <a:r>
              <a:rPr lang="en-GB" sz="2300" dirty="0" smtClean="0">
                <a:latin typeface="Maiandra GD" panose="020E0502030308020204" pitchFamily="34" charset="0"/>
              </a:rPr>
              <a:t>pirit </a:t>
            </a:r>
            <a:r>
              <a:rPr lang="en-GB" sz="2300" dirty="0">
                <a:latin typeface="Maiandra GD" panose="020E0502030308020204" pitchFamily="34" charset="0"/>
              </a:rPr>
              <a:t>F</a:t>
            </a:r>
            <a:r>
              <a:rPr lang="en-GB" sz="2300" dirty="0" smtClean="0">
                <a:latin typeface="Maiandra GD" panose="020E0502030308020204" pitchFamily="34" charset="0"/>
              </a:rPr>
              <a:t>ly, Glockenspiel Level 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0008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74320"/>
            <a:ext cx="11207931" cy="62478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10000" dirty="0">
              <a:latin typeface="Maiandra GD" panose="020E0502030308020204" pitchFamily="34" charset="0"/>
            </a:endParaRPr>
          </a:p>
          <a:p>
            <a:pPr algn="ctr"/>
            <a:r>
              <a:rPr lang="en-GB" sz="10000" b="1" dirty="0" smtClean="0">
                <a:solidFill>
                  <a:srgbClr val="7030A0"/>
                </a:solidFill>
                <a:latin typeface="Maiandra GD" panose="020E0502030308020204" pitchFamily="34" charset="0"/>
              </a:rPr>
              <a:t>Any questions?</a:t>
            </a:r>
          </a:p>
          <a:p>
            <a:endParaRPr lang="en-GB" sz="10000" dirty="0" smtClean="0">
              <a:latin typeface="Maiandra GD" panose="020E0502030308020204" pitchFamily="34" charset="0"/>
            </a:endParaRPr>
          </a:p>
          <a:p>
            <a:endParaRPr lang="en-GB" sz="10000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925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f14900d-4dff-43dc-8520-fed5a4b22777" xsi:nil="true"/>
    <lcf76f155ced4ddcb4097134ff3c332f xmlns="badcd789-efba-44b6-8dc3-82e6a71f6c9b">
      <Terms xmlns="http://schemas.microsoft.com/office/infopath/2007/PartnerControls"/>
    </lcf76f155ced4ddcb4097134ff3c332f>
    <SharedWithUsers xmlns="a1e73041-0a65-4455-9fa0-f722178cddb9">
      <UserInfo>
        <DisplayName>P Vara</DisplayName>
        <AccountId>68</AccountId>
        <AccountType/>
      </UserInfo>
      <UserInfo>
        <DisplayName>V Higby</DisplayName>
        <AccountId>72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7" ma:contentTypeDescription="Create a new document." ma:contentTypeScope="" ma:versionID="6dad1c83798d8ff0e5df4464e944bee5">
  <xsd:schema xmlns:xsd="http://www.w3.org/2001/XMLSchema" xmlns:xs="http://www.w3.org/2001/XMLSchema" xmlns:p="http://schemas.microsoft.com/office/2006/metadata/properties" xmlns:ns2="badcd789-efba-44b6-8dc3-82e6a71f6c9b" xmlns:ns3="a1e73041-0a65-4455-9fa0-f722178cddb9" xmlns:ns4="ef14900d-4dff-43dc-8520-fed5a4b22777" targetNamespace="http://schemas.microsoft.com/office/2006/metadata/properties" ma:root="true" ma:fieldsID="137cd6a10e396805cd2f693ac65d8ad1" ns2:_="" ns3:_="" ns4:_="">
    <xsd:import namespace="badcd789-efba-44b6-8dc3-82e6a71f6c9b"/>
    <xsd:import namespace="a1e73041-0a65-4455-9fa0-f722178cddb9"/>
    <xsd:import namespace="ef14900d-4dff-43dc-8520-fed5a4b227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361235-48f8-4de7-8a1c-71bb8990c7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14900d-4dff-43dc-8520-fed5a4b22777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6002986e-b007-4dbb-b6b2-e6d3b052b8b2}" ma:internalName="TaxCatchAll" ma:showField="CatchAllData" ma:web="ef14900d-4dff-43dc-8520-fed5a4b2277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30A8A6-B4E8-44C9-B32A-C646886372E8}">
  <ds:schemaRefs>
    <ds:schemaRef ds:uri="a1e73041-0a65-4455-9fa0-f722178cddb9"/>
    <ds:schemaRef ds:uri="http://schemas.microsoft.com/office/2006/documentManagement/types"/>
    <ds:schemaRef ds:uri="http://purl.org/dc/elements/1.1/"/>
    <ds:schemaRef ds:uri="ef14900d-4dff-43dc-8520-fed5a4b22777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badcd789-efba-44b6-8dc3-82e6a71f6c9b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05A1DC3-4530-4E43-AE25-D040153C2B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3F111D-5275-4E7C-B7CD-9766D2AC3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dcd789-efba-44b6-8dc3-82e6a71f6c9b"/>
    <ds:schemaRef ds:uri="a1e73041-0a65-4455-9fa0-f722178cddb9"/>
    <ds:schemaRef ds:uri="ef14900d-4dff-43dc-8520-fed5a4b227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285</Words>
  <Application>Microsoft Office PowerPoint</Application>
  <PresentationFormat>Widescreen</PresentationFormat>
  <Paragraphs>157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Malgun Gothic</vt:lpstr>
      <vt:lpstr>Arial</vt:lpstr>
      <vt:lpstr>Calibri</vt:lpstr>
      <vt:lpstr>Calibri Light</vt:lpstr>
      <vt:lpstr>Courier New</vt:lpstr>
      <vt:lpstr>Maiandra GD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Hemraj</dc:creator>
  <cp:lastModifiedBy>install</cp:lastModifiedBy>
  <cp:revision>28</cp:revision>
  <dcterms:created xsi:type="dcterms:W3CDTF">2023-09-23T15:01:22Z</dcterms:created>
  <dcterms:modified xsi:type="dcterms:W3CDTF">2024-09-18T07:17:34Z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0x010100525254678DFEBC43BBAC028E67A0ABD6</vt:lpwstr>
  </property>
</Properties>
</file>