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18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05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073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743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93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658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32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85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3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07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645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CF05E-E776-4ECB-A2F2-A034EC1F7763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73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0608" y="373487"/>
            <a:ext cx="5355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LO: To </a:t>
            </a:r>
            <a:r>
              <a:rPr lang="en-GB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locate the joints in the body</a:t>
            </a:r>
            <a:endParaRPr lang="en-GB" sz="24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608" y="927279"/>
            <a:ext cx="113591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Last week you were asked to locate the bones in the body. These</a:t>
            </a:r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 bones are connected using </a:t>
            </a:r>
            <a:r>
              <a:rPr lang="en-GB" b="1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joints.</a:t>
            </a:r>
          </a:p>
          <a:p>
            <a:endParaRPr lang="en-GB" b="1" dirty="0">
              <a:latin typeface="Batang" panose="02030600000101010101" pitchFamily="18" charset="-127"/>
              <a:ea typeface="Batang" panose="02030600000101010101" pitchFamily="18" charset="-127"/>
              <a:cs typeface="Aparajita" panose="020B0604020202020204" pitchFamily="34" charset="0"/>
            </a:endParaRPr>
          </a:p>
          <a:p>
            <a:r>
              <a:rPr lang="en-GB" b="1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Task:</a:t>
            </a:r>
          </a:p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Look at the picture to the right.</a:t>
            </a:r>
          </a:p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Learn the main joints in the body.</a:t>
            </a:r>
          </a:p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List </a:t>
            </a:r>
            <a:r>
              <a:rPr lang="en-GB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2-3 areas </a:t>
            </a:r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these bones are found in the body – you</a:t>
            </a:r>
          </a:p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Can research if you have an </a:t>
            </a:r>
            <a:r>
              <a:rPr lang="en-GB" dirty="0" err="1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ipad</a:t>
            </a:r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/laptop. </a:t>
            </a:r>
          </a:p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Use the table below or make your own poster/ diagram.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803" y="1472753"/>
            <a:ext cx="4893972" cy="5385247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958831"/>
              </p:ext>
            </p:extLst>
          </p:nvPr>
        </p:nvGraphicFramePr>
        <p:xfrm>
          <a:off x="203199" y="3423696"/>
          <a:ext cx="6377904" cy="3131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5968">
                  <a:extLst>
                    <a:ext uri="{9D8B030D-6E8A-4147-A177-3AD203B41FA5}">
                      <a16:colId xmlns:a16="http://schemas.microsoft.com/office/drawing/2014/main" val="725393676"/>
                    </a:ext>
                  </a:extLst>
                </a:gridCol>
                <a:gridCol w="2125968">
                  <a:extLst>
                    <a:ext uri="{9D8B030D-6E8A-4147-A177-3AD203B41FA5}">
                      <a16:colId xmlns:a16="http://schemas.microsoft.com/office/drawing/2014/main" val="2096639597"/>
                    </a:ext>
                  </a:extLst>
                </a:gridCol>
                <a:gridCol w="2125968">
                  <a:extLst>
                    <a:ext uri="{9D8B030D-6E8A-4147-A177-3AD203B41FA5}">
                      <a16:colId xmlns:a16="http://schemas.microsoft.com/office/drawing/2014/main" val="1621391264"/>
                    </a:ext>
                  </a:extLst>
                </a:gridCol>
              </a:tblGrid>
              <a:tr h="78291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Fixed Joint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Ball and Socket</a:t>
                      </a:r>
                      <a:r>
                        <a:rPr lang="en-GB" baseline="0" dirty="0" smtClean="0"/>
                        <a:t> Joint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Hinge Joint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893877"/>
                  </a:ext>
                </a:extLst>
              </a:tr>
              <a:tr h="782913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779802"/>
                  </a:ext>
                </a:extLst>
              </a:tr>
              <a:tr h="782913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7241562"/>
                  </a:ext>
                </a:extLst>
              </a:tr>
              <a:tr h="782913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732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2529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87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Batang</vt:lpstr>
      <vt:lpstr>Aparajita</vt:lpstr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5</cp:revision>
  <dcterms:created xsi:type="dcterms:W3CDTF">2020-04-22T10:50:40Z</dcterms:created>
  <dcterms:modified xsi:type="dcterms:W3CDTF">2020-04-30T12:38:07Z</dcterms:modified>
</cp:coreProperties>
</file>