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6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19" autoAdjust="0"/>
    <p:restoredTop sz="94671" autoAdjust="0"/>
  </p:normalViewPr>
  <p:slideViewPr>
    <p:cSldViewPr>
      <p:cViewPr>
        <p:scale>
          <a:sx n="81" d="100"/>
          <a:sy n="81" d="100"/>
        </p:scale>
        <p:origin x="-1554" y="2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Title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93617-85B7-49E4-BB07-8DA0B21D5112}" type="datetimeFigureOut">
              <a:rPr lang="en-GB" smtClean="0"/>
              <a:t>08/10/2014</a:t>
            </a:fld>
            <a:endParaRPr lang="en-GB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A33471D-CD9C-4E4F-A8BF-89D9FB9938C7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0E993617-85B7-49E4-BB07-8DA0B21D5112}" type="datetimeFigureOut">
              <a:rPr lang="en-GB" smtClean="0"/>
              <a:t>08/10/2014</a:t>
            </a:fld>
            <a:endParaRPr lang="en-GB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9A33471D-CD9C-4E4F-A8BF-89D9FB9938C7}" type="slidenum">
              <a:rPr lang="en-GB" smtClean="0"/>
              <a:t>‹#›</a:t>
            </a:fld>
            <a:endParaRPr lang="en-GB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93617-85B7-49E4-BB07-8DA0B21D5112}" type="datetimeFigureOut">
              <a:rPr lang="en-GB" smtClean="0"/>
              <a:t>08/10/2014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3471D-CD9C-4E4F-A8BF-89D9FB9938C7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93617-85B7-49E4-BB07-8DA0B21D5112}" type="datetimeFigureOut">
              <a:rPr lang="en-GB" smtClean="0"/>
              <a:t>08/10/2014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3471D-CD9C-4E4F-A8BF-89D9FB9938C7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3471D-CD9C-4E4F-A8BF-89D9FB9938C7}" type="slidenum">
              <a:rPr lang="en-GB" smtClean="0"/>
              <a:t>‹#›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93617-85B7-49E4-BB07-8DA0B21D5112}" type="datetimeFigureOut">
              <a:rPr lang="en-GB" smtClean="0"/>
              <a:t>08/10/2014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2" name="Content Placeholder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4" name="Content Placeholder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93617-85B7-49E4-BB07-8DA0B21D5112}" type="datetimeFigureOut">
              <a:rPr lang="en-GB" smtClean="0"/>
              <a:t>08/10/2014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3471D-CD9C-4E4F-A8BF-89D9FB9938C7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93617-85B7-49E4-BB07-8DA0B21D5112}" type="datetimeFigureOut">
              <a:rPr lang="en-GB" smtClean="0"/>
              <a:t>08/10/2014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3471D-CD9C-4E4F-A8BF-89D9FB9938C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ontent Placeholder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1" name="Title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0E993617-85B7-49E4-BB07-8DA0B21D5112}" type="datetimeFigureOut">
              <a:rPr lang="en-GB" smtClean="0"/>
              <a:t>08/10/2014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A33471D-CD9C-4E4F-A8BF-89D9FB9938C7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93617-85B7-49E4-BB07-8DA0B21D5112}" type="datetimeFigureOut">
              <a:rPr lang="en-GB" smtClean="0"/>
              <a:t>08/10/2014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A33471D-CD9C-4E4F-A8BF-89D9FB9938C7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93617-85B7-49E4-BB07-8DA0B21D5112}" type="datetimeFigureOut">
              <a:rPr lang="en-GB" smtClean="0"/>
              <a:t>08/10/2014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3471D-CD9C-4E4F-A8BF-89D9FB9938C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93617-85B7-49E4-BB07-8DA0B21D5112}" type="datetimeFigureOut">
              <a:rPr lang="en-GB" smtClean="0"/>
              <a:t>08/10/2014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3471D-CD9C-4E4F-A8BF-89D9FB9938C7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E993617-85B7-49E4-BB07-8DA0B21D5112}" type="datetimeFigureOut">
              <a:rPr lang="en-GB" smtClean="0"/>
              <a:t>08/10/2014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9A33471D-CD9C-4E4F-A8BF-89D9FB9938C7}" type="slidenum">
              <a:rPr lang="en-GB" smtClean="0"/>
              <a:t>‹#›</a:t>
            </a:fld>
            <a:endParaRPr lang="en-GB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cdn3-www.craveonline.com/assets/uploads/2013/07/Superhero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3069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87399"/>
            <a:ext cx="8229600" cy="1219200"/>
          </a:xfrm>
        </p:spPr>
        <p:txBody>
          <a:bodyPr>
            <a:normAutofit/>
          </a:bodyPr>
          <a:lstStyle/>
          <a:p>
            <a:pPr algn="ctr"/>
            <a:r>
              <a:rPr lang="en-GB" sz="5400" dirty="0" smtClean="0">
                <a:latin typeface="Berlin Sans FB Demi" panose="020E0802020502020306" pitchFamily="34" charset="0"/>
              </a:rPr>
              <a:t>Super Hero Multiplication</a:t>
            </a:r>
            <a:endParaRPr lang="en-GB" sz="5400" dirty="0">
              <a:latin typeface="Berlin Sans FB Demi" panose="020E0802020502020306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881014"/>
            <a:ext cx="2016224" cy="27262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250" y="3825999"/>
            <a:ext cx="2190750" cy="278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029718"/>
            <a:ext cx="1457325" cy="242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279997"/>
            <a:ext cx="2110632" cy="1928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24744"/>
            <a:ext cx="1499241" cy="24617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06291" y="0"/>
            <a:ext cx="5188221" cy="4572000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 algn="ctr">
              <a:buNone/>
            </a:pPr>
            <a:endParaRPr lang="en-GB" sz="3600" dirty="0" smtClean="0">
              <a:solidFill>
                <a:srgbClr val="FFFF00"/>
              </a:solidFill>
              <a:latin typeface="Britannic Bold" panose="020B0903060703020204" pitchFamily="34" charset="0"/>
            </a:endParaRPr>
          </a:p>
          <a:p>
            <a:pPr marL="0" indent="0" algn="ctr">
              <a:buNone/>
            </a:pPr>
            <a:r>
              <a:rPr lang="en-GB" sz="3600" dirty="0" smtClean="0">
                <a:solidFill>
                  <a:srgbClr val="FFFF00"/>
                </a:solidFill>
                <a:latin typeface="Britannic Bold" panose="020B0903060703020204" pitchFamily="34" charset="0"/>
              </a:rPr>
              <a:t>Do you have what it takes to take on the most powerful Super Heroes?</a:t>
            </a:r>
            <a:endParaRPr lang="en-GB" sz="3600" dirty="0">
              <a:solidFill>
                <a:srgbClr val="FFFF00"/>
              </a:solidFill>
              <a:latin typeface="Britannic Bold" panose="020B0903060703020204" pitchFamily="34" charset="0"/>
            </a:endParaRPr>
          </a:p>
        </p:txBody>
      </p:sp>
      <p:pic>
        <p:nvPicPr>
          <p:cNvPr id="2056" name="Picture 8" descr="http://img4.wikia.nocookie.net/__cb20120516065437/thor/images/0/0b/Chris-hemsworth-thor-movie-costume-mjolnir-hammer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0915" y="1268760"/>
            <a:ext cx="2232248" cy="1562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2182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650" y="548680"/>
            <a:ext cx="4356350" cy="5611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788024" y="582935"/>
            <a:ext cx="3888432" cy="5078313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To begin with you will face Batman!</a:t>
            </a:r>
          </a:p>
          <a:p>
            <a:r>
              <a:rPr lang="en-GB" sz="3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He is an expert at the 2, 5 and 10 times tables.</a:t>
            </a:r>
          </a:p>
          <a:p>
            <a:r>
              <a:rPr lang="en-GB" sz="3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Do you have what it takes to beat him?</a:t>
            </a:r>
            <a:endParaRPr lang="en-GB" sz="3600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070579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4464496" cy="5760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788024" y="548680"/>
            <a:ext cx="3888432" cy="5632311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Your second challenge will be to face Captain America. He claims to be unstoppable at the 3, 4 and 6 times tables.</a:t>
            </a:r>
          </a:p>
          <a:p>
            <a:r>
              <a:rPr lang="en-GB" sz="3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Are you swift enough?</a:t>
            </a:r>
            <a:endParaRPr lang="en-GB" sz="3600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439425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20688"/>
            <a:ext cx="4320480" cy="55446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004048" y="532853"/>
            <a:ext cx="3888432" cy="4524315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Next up, it’s Thor!</a:t>
            </a:r>
          </a:p>
          <a:p>
            <a:r>
              <a:rPr lang="en-GB" sz="3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He is lightening fast at the 6, 7 and 8 times tables.</a:t>
            </a:r>
          </a:p>
          <a:p>
            <a:r>
              <a:rPr lang="en-GB" sz="3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Are you fast enough?</a:t>
            </a:r>
            <a:endParaRPr lang="en-GB" sz="3600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749822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4392488" cy="60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860032" y="692696"/>
            <a:ext cx="3888432" cy="5632311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Now it’s time to face Black Widow!</a:t>
            </a:r>
          </a:p>
          <a:p>
            <a:r>
              <a:rPr lang="en-GB" sz="3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She is going to challenge you with the 9, 11 and 12 multiplication facts.</a:t>
            </a:r>
          </a:p>
          <a:p>
            <a:r>
              <a:rPr lang="en-GB" sz="3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Are you quick enough?</a:t>
            </a:r>
            <a:endParaRPr lang="en-GB" sz="3600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847160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4464496" cy="60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004048" y="532853"/>
            <a:ext cx="3888432" cy="6186309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It’s time to face Superman!</a:t>
            </a:r>
          </a:p>
          <a:p>
            <a:r>
              <a:rPr lang="en-GB" sz="3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To beat his time, you’ll need to have a good knowledge of ALL of the times tables… he’s also going to throw in some division too!</a:t>
            </a:r>
            <a:endParaRPr lang="en-GB" sz="3600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837224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4524375" cy="5904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004048" y="532853"/>
            <a:ext cx="3888432" cy="4524315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So you’re a times tables pro?</a:t>
            </a:r>
          </a:p>
          <a:p>
            <a:r>
              <a:rPr lang="en-GB" sz="3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Well </a:t>
            </a:r>
            <a:r>
              <a:rPr lang="en-GB" sz="3600" dirty="0" err="1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Catwoman</a:t>
            </a:r>
            <a:r>
              <a:rPr lang="en-GB" sz="3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is outstanding at pace value calculation.</a:t>
            </a:r>
          </a:p>
          <a:p>
            <a:r>
              <a:rPr lang="en-GB" sz="3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Can you beat her?</a:t>
            </a:r>
            <a:endParaRPr lang="en-GB" sz="3600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702757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332656"/>
            <a:ext cx="4248471" cy="60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860032" y="817835"/>
            <a:ext cx="3888432" cy="5078313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It’s time for Ironman!</a:t>
            </a:r>
          </a:p>
          <a:p>
            <a:r>
              <a:rPr lang="en-GB" sz="3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He will take on anyone at 2-digit by 1-digit multiplication.</a:t>
            </a:r>
          </a:p>
          <a:p>
            <a:r>
              <a:rPr lang="en-GB" sz="3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If you come prepared, you can do it!</a:t>
            </a:r>
            <a:endParaRPr lang="en-GB" sz="3600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291743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4200525" cy="5832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860032" y="350354"/>
            <a:ext cx="3888432" cy="6186309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Finally, it’s time to face the queen of mental calculation… Wonder Woman!</a:t>
            </a:r>
          </a:p>
          <a:p>
            <a:r>
              <a:rPr lang="en-GB" sz="36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The ultimate test will challenge you with fractions and percentages questions. </a:t>
            </a:r>
            <a:endParaRPr lang="en-GB" sz="3600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252095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7544" y="1916832"/>
            <a:ext cx="4752528" cy="4572000"/>
          </a:xfrm>
        </p:spPr>
        <p:txBody>
          <a:bodyPr/>
          <a:lstStyle/>
          <a:p>
            <a:r>
              <a:rPr lang="en-GB" u="sng" dirty="0" smtClean="0"/>
              <a:t>Everyone</a:t>
            </a:r>
            <a:r>
              <a:rPr lang="en-GB" dirty="0" smtClean="0"/>
              <a:t> will have the chance to take on Batman for the first time next Wednesday! (15.10.14)</a:t>
            </a:r>
          </a:p>
          <a:p>
            <a:endParaRPr lang="en-GB" dirty="0"/>
          </a:p>
          <a:p>
            <a:r>
              <a:rPr lang="en-GB" dirty="0" smtClean="0"/>
              <a:t>You will get the opportunity to complete 2 challenges each half term and everyone </a:t>
            </a:r>
            <a:r>
              <a:rPr lang="en-GB" dirty="0" smtClean="0"/>
              <a:t>in Year 5&amp;6</a:t>
            </a:r>
            <a:r>
              <a:rPr lang="en-GB" dirty="0" smtClean="0"/>
              <a:t> </a:t>
            </a:r>
            <a:r>
              <a:rPr lang="en-GB" dirty="0" smtClean="0"/>
              <a:t>will be doing it on the same day!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219200"/>
          </a:xfrm>
        </p:spPr>
        <p:txBody>
          <a:bodyPr>
            <a:noAutofit/>
          </a:bodyPr>
          <a:lstStyle/>
          <a:p>
            <a:r>
              <a:rPr lang="en-GB" sz="4800" dirty="0" smtClean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W</a:t>
            </a:r>
            <a:r>
              <a:rPr lang="en-GB" sz="4800" dirty="0" smtClean="0">
                <a:solidFill>
                  <a:srgbClr val="00B0F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h</a:t>
            </a:r>
            <a:r>
              <a:rPr lang="en-GB" sz="4800" dirty="0" smtClean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e</a:t>
            </a:r>
            <a:r>
              <a:rPr lang="en-GB" sz="4800" dirty="0" smtClean="0">
                <a:solidFill>
                  <a:srgbClr val="00B0F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n</a:t>
            </a:r>
            <a:r>
              <a:rPr lang="en-GB" sz="4800" dirty="0" smtClean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GB" sz="4800" dirty="0" smtClean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w</a:t>
            </a:r>
            <a:r>
              <a:rPr lang="en-GB" sz="4800" dirty="0" smtClean="0">
                <a:solidFill>
                  <a:srgbClr val="00B0F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i</a:t>
            </a:r>
            <a:r>
              <a:rPr lang="en-GB" sz="4800" dirty="0" smtClean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l</a:t>
            </a:r>
            <a:r>
              <a:rPr lang="en-GB" sz="4800" dirty="0" smtClean="0">
                <a:solidFill>
                  <a:srgbClr val="00B0F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l</a:t>
            </a:r>
            <a:r>
              <a:rPr lang="en-GB" sz="4800" dirty="0" smtClean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GB" sz="4800" dirty="0" smtClean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I</a:t>
            </a:r>
            <a:r>
              <a:rPr lang="en-GB" sz="4800" dirty="0" smtClean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GB" sz="4800" dirty="0" smtClean="0">
                <a:solidFill>
                  <a:srgbClr val="00B0F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g</a:t>
            </a:r>
            <a:r>
              <a:rPr lang="en-GB" sz="4800" dirty="0" smtClean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e</a:t>
            </a:r>
            <a:r>
              <a:rPr lang="en-GB" sz="4800" dirty="0" smtClean="0">
                <a:solidFill>
                  <a:srgbClr val="00B0F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</a:t>
            </a:r>
            <a:r>
              <a:rPr lang="en-GB" sz="4800" dirty="0" smtClean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GB" sz="4800" dirty="0" smtClean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</a:t>
            </a:r>
            <a:r>
              <a:rPr lang="en-GB" sz="4800" dirty="0" smtClean="0">
                <a:solidFill>
                  <a:srgbClr val="00B0F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h</a:t>
            </a:r>
            <a:r>
              <a:rPr lang="en-GB" sz="4800" dirty="0" smtClean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e </a:t>
            </a:r>
            <a:r>
              <a:rPr lang="en-GB" sz="4800" dirty="0" smtClean="0">
                <a:solidFill>
                  <a:srgbClr val="00B0F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</a:t>
            </a:r>
            <a:r>
              <a:rPr lang="en-GB" sz="4800" dirty="0" smtClean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h</a:t>
            </a:r>
            <a:r>
              <a:rPr lang="en-GB" sz="4800" dirty="0" smtClean="0">
                <a:solidFill>
                  <a:srgbClr val="00B0F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</a:t>
            </a:r>
            <a:r>
              <a:rPr lang="en-GB" sz="4800" dirty="0" smtClean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n</a:t>
            </a:r>
            <a:r>
              <a:rPr lang="en-GB" sz="4800" dirty="0" smtClean="0">
                <a:solidFill>
                  <a:srgbClr val="00B0F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</a:t>
            </a:r>
            <a:r>
              <a:rPr lang="en-GB" sz="4800" dirty="0" smtClean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e</a:t>
            </a:r>
            <a:r>
              <a:rPr lang="en-GB" sz="4800" dirty="0" smtClean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GB" sz="4800" dirty="0" smtClean="0">
                <a:solidFill>
                  <a:srgbClr val="00B0F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</a:t>
            </a:r>
            <a:r>
              <a:rPr lang="en-GB" sz="4800" dirty="0" smtClean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o</a:t>
            </a:r>
            <a:r>
              <a:rPr lang="en-GB" sz="4800" dirty="0" smtClean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GB" sz="4800" dirty="0" smtClean="0">
                <a:solidFill>
                  <a:srgbClr val="00B0F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</a:t>
            </a:r>
            <a:r>
              <a:rPr lang="en-GB" sz="4800" dirty="0" smtClean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</a:t>
            </a:r>
            <a:r>
              <a:rPr lang="en-GB" sz="4800" dirty="0" smtClean="0">
                <a:solidFill>
                  <a:srgbClr val="00B0F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k</a:t>
            </a:r>
            <a:r>
              <a:rPr lang="en-GB" sz="4800" dirty="0" smtClean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e</a:t>
            </a:r>
            <a:r>
              <a:rPr lang="en-GB" sz="4800" dirty="0" smtClean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GB" sz="4800" dirty="0" smtClean="0">
                <a:solidFill>
                  <a:srgbClr val="00B0F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o</a:t>
            </a:r>
            <a:r>
              <a:rPr lang="en-GB" sz="4800" dirty="0" smtClean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n</a:t>
            </a:r>
            <a:r>
              <a:rPr lang="en-GB" sz="4800" dirty="0" smtClean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GB" sz="4800" dirty="0" smtClean="0">
                <a:solidFill>
                  <a:srgbClr val="00B0F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</a:t>
            </a:r>
            <a:r>
              <a:rPr lang="en-GB" sz="4800" dirty="0" smtClean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h</a:t>
            </a:r>
            <a:r>
              <a:rPr lang="en-GB" sz="4800" dirty="0" smtClean="0">
                <a:solidFill>
                  <a:srgbClr val="00B0F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e</a:t>
            </a:r>
            <a:r>
              <a:rPr lang="en-GB" sz="4800" dirty="0" smtClean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GB" sz="4800" dirty="0" smtClean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</a:t>
            </a:r>
            <a:r>
              <a:rPr lang="en-GB" sz="4800" dirty="0" smtClean="0">
                <a:solidFill>
                  <a:srgbClr val="00B0F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u</a:t>
            </a:r>
            <a:r>
              <a:rPr lang="en-GB" sz="4800" dirty="0" smtClean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</a:t>
            </a:r>
            <a:r>
              <a:rPr lang="en-GB" sz="4800" dirty="0" smtClean="0">
                <a:solidFill>
                  <a:srgbClr val="00B0F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e</a:t>
            </a:r>
            <a:r>
              <a:rPr lang="en-GB" sz="4800" dirty="0" smtClean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r</a:t>
            </a:r>
            <a:r>
              <a:rPr lang="en-GB" sz="4800" dirty="0" smtClean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GB" sz="4800" dirty="0" smtClean="0">
                <a:solidFill>
                  <a:srgbClr val="00B0F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h</a:t>
            </a:r>
            <a:r>
              <a:rPr lang="en-GB" sz="4800" dirty="0" smtClean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e</a:t>
            </a:r>
            <a:r>
              <a:rPr lang="en-GB" sz="4800" dirty="0" smtClean="0">
                <a:solidFill>
                  <a:srgbClr val="00B0F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r</a:t>
            </a:r>
            <a:r>
              <a:rPr lang="en-GB" sz="4800" dirty="0" smtClean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o</a:t>
            </a:r>
            <a:r>
              <a:rPr lang="en-GB" sz="4800" dirty="0" smtClean="0">
                <a:solidFill>
                  <a:srgbClr val="00B0F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e</a:t>
            </a:r>
            <a:r>
              <a:rPr lang="en-GB" sz="4800" dirty="0" smtClean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</a:t>
            </a:r>
            <a:r>
              <a:rPr lang="en-GB" sz="4800" dirty="0" smtClean="0">
                <a:solidFill>
                  <a:srgbClr val="00B0F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?</a:t>
            </a:r>
            <a:endParaRPr lang="en-GB" sz="4800" dirty="0">
              <a:solidFill>
                <a:srgbClr val="00B0F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12290" name="Picture 2" descr="https://encrypted-tbn3.gstatic.com/images?q=tbn:ANd9GcTjP77vHaMVo_t8MXJ7Yw3VKxsY7xSy-IBrmRtoJoUdQOBMmZhNHnf24TZ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700808"/>
            <a:ext cx="3379797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http://www.findthatlogo.com/wp-content/uploads/2013/01/super-hero-logo-collection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3361" y="4077072"/>
            <a:ext cx="2381250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3886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cdn.screenrant.com/wp-content/uploads/Marvel-Comics-Classic-Wolverine-Costume-Yellow-Blu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650" y="4005064"/>
            <a:ext cx="4536504" cy="2341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ounded Rectangular Callout 3"/>
          <p:cNvSpPr/>
          <p:nvPr/>
        </p:nvSpPr>
        <p:spPr>
          <a:xfrm>
            <a:off x="683568" y="620688"/>
            <a:ext cx="8136904" cy="2880320"/>
          </a:xfrm>
          <a:prstGeom prst="wedgeRoundRectCallou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/>
              <a:t>Remember, it’s not where you start that counts, it’s where you end up!</a:t>
            </a:r>
          </a:p>
          <a:p>
            <a:pPr algn="ctr"/>
            <a:endParaRPr lang="en-GB" sz="3600" dirty="0"/>
          </a:p>
          <a:p>
            <a:pPr algn="ctr"/>
            <a:r>
              <a:rPr lang="en-GB" sz="3600" dirty="0" smtClean="0"/>
              <a:t>If you train your mind and practice frequently, you can do it! 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219938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er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e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Pap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95</TotalTime>
  <Words>331</Words>
  <Application>Microsoft Office PowerPoint</Application>
  <PresentationFormat>On-screen Show (4:3)</PresentationFormat>
  <Paragraphs>33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Paper</vt:lpstr>
      <vt:lpstr>PowerPoint Presentation</vt:lpstr>
      <vt:lpstr>Super Hero Multiplication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When will I get the chance to take on the Super heroes?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 Hughes</dc:creator>
  <cp:lastModifiedBy>Jonathan Hughes</cp:lastModifiedBy>
  <cp:revision>11</cp:revision>
  <dcterms:created xsi:type="dcterms:W3CDTF">2014-10-04T17:12:04Z</dcterms:created>
  <dcterms:modified xsi:type="dcterms:W3CDTF">2014-10-08T07:09:45Z</dcterms:modified>
</cp:coreProperties>
</file>