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al</a:t>
            </a: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ann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enj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al</a:t>
            </a: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destr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v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age</a:t>
            </a: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oy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ster</a:t>
            </a: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68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boy</vt:lpstr>
      <vt:lpstr>toy</vt:lpstr>
      <vt:lpstr>joy</vt:lpstr>
      <vt:lpstr>royal</vt:lpstr>
      <vt:lpstr>annoy</vt:lpstr>
      <vt:lpstr>enjoy</vt:lpstr>
      <vt:lpstr>loyal</vt:lpstr>
      <vt:lpstr>destroy</vt:lpstr>
      <vt:lpstr>voyage</vt:lpstr>
      <vt:lpstr>oyster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install</cp:lastModifiedBy>
  <cp:revision>4</cp:revision>
  <dcterms:created xsi:type="dcterms:W3CDTF">2020-06-12T09:48:05Z</dcterms:created>
  <dcterms:modified xsi:type="dcterms:W3CDTF">2021-01-04T11:32:08Z</dcterms:modified>
</cp:coreProperties>
</file>