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318" r:id="rId13"/>
    <p:sldId id="319" r:id="rId14"/>
    <p:sldId id="299" r:id="rId15"/>
    <p:sldId id="311" r:id="rId16"/>
    <p:sldId id="317" r:id="rId17"/>
    <p:sldId id="315" r:id="rId18"/>
    <p:sldId id="312" r:id="rId19"/>
    <p:sldId id="310" r:id="rId20"/>
    <p:sldId id="314" r:id="rId21"/>
    <p:sldId id="301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D98C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12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5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24/09/2020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24/09/2020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11" Type="http://schemas.openxmlformats.org/officeDocument/2006/relationships/image" Target="../media/image17.pn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18" Type="http://schemas.openxmlformats.org/officeDocument/2006/relationships/image" Target="../media/image2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slideLayout" Target="../slideLayouts/slideLayout9.xml"/><Relationship Id="rId16" Type="http://schemas.openxmlformats.org/officeDocument/2006/relationships/image" Target="../media/image22.png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11" Type="http://schemas.openxmlformats.org/officeDocument/2006/relationships/image" Target="../media/image17.png"/><Relationship Id="rId5" Type="http://schemas.openxmlformats.org/officeDocument/2006/relationships/image" Target="../media/image12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image" Target="../media/image10.png"/><Relationship Id="rId7" Type="http://schemas.openxmlformats.org/officeDocument/2006/relationships/image" Target="../media/image28.JP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image" Target="../media/image10.png"/><Relationship Id="rId7" Type="http://schemas.openxmlformats.org/officeDocument/2006/relationships/image" Target="../media/image28.JP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6618" y="2276748"/>
            <a:ext cx="6334293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) What number is this? six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) What is one more than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) What is one less than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) Count forwards from 5 to 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064" y="1446171"/>
            <a:ext cx="817900" cy="8008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018" y="2690646"/>
            <a:ext cx="817900" cy="800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788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) What number is this? six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) What is one more than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) What is one less than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) Count forwards from 5 to 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064" y="1446171"/>
            <a:ext cx="817900" cy="8008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018" y="2690646"/>
            <a:ext cx="817900" cy="8008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83147" y="34753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34766" y="4914944"/>
            <a:ext cx="2746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5, 6, 7, 8, 9, 10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88815" y="162203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79508" y="291125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058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" name="Oval 1"/>
          <p:cNvSpPr/>
          <p:nvPr/>
        </p:nvSpPr>
        <p:spPr>
          <a:xfrm>
            <a:off x="1285274" y="2443313"/>
            <a:ext cx="2340000" cy="234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860812" y="2389346"/>
            <a:ext cx="2340000" cy="234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1376" y="2143511"/>
            <a:ext cx="1757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Part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75949" y="2115833"/>
            <a:ext cx="1757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Part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35" y="5471689"/>
            <a:ext cx="455576" cy="64194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924" y="5479765"/>
            <a:ext cx="838347" cy="63387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984" y="5312777"/>
            <a:ext cx="817900" cy="80086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597" y="5244620"/>
            <a:ext cx="749741" cy="86901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051" y="5006065"/>
            <a:ext cx="777005" cy="110757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769" y="5006065"/>
            <a:ext cx="780413" cy="110757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895" y="4723208"/>
            <a:ext cx="780413" cy="139042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021" y="4723208"/>
            <a:ext cx="800860" cy="139042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2595" y="4453983"/>
            <a:ext cx="790636" cy="165965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316" y="1342066"/>
            <a:ext cx="794044" cy="1659654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696564" y="451688"/>
            <a:ext cx="35307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How many different parts can you build?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051" y="4997068"/>
            <a:ext cx="777005" cy="110757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8341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" name="Oval 1"/>
          <p:cNvSpPr/>
          <p:nvPr/>
        </p:nvSpPr>
        <p:spPr>
          <a:xfrm>
            <a:off x="1285274" y="2443313"/>
            <a:ext cx="2340000" cy="234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860812" y="2389346"/>
            <a:ext cx="2340000" cy="234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1376" y="2143511"/>
            <a:ext cx="1757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Part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75949" y="2115833"/>
            <a:ext cx="1757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Part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35" y="5471689"/>
            <a:ext cx="455576" cy="64194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924" y="5479765"/>
            <a:ext cx="838347" cy="63387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984" y="5312777"/>
            <a:ext cx="817900" cy="80086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597" y="5244620"/>
            <a:ext cx="749741" cy="86901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051" y="5006065"/>
            <a:ext cx="777005" cy="110757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769" y="5006065"/>
            <a:ext cx="780413" cy="110757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895" y="4723208"/>
            <a:ext cx="780413" cy="139042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021" y="4723208"/>
            <a:ext cx="800860" cy="139042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2595" y="4453983"/>
            <a:ext cx="790636" cy="165965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316" y="1342066"/>
            <a:ext cx="794044" cy="1659654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696564" y="451688"/>
            <a:ext cx="35307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How many different parts can you build?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568" y="1228008"/>
            <a:ext cx="1044800" cy="216447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288" y="1229736"/>
            <a:ext cx="1044800" cy="216447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597" y="1238888"/>
            <a:ext cx="1044800" cy="21644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568" y="1238888"/>
            <a:ext cx="1044800" cy="2164472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263" y="1242302"/>
            <a:ext cx="1044800" cy="2164472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 rot="5400000">
            <a:off x="4320292" y="2716698"/>
            <a:ext cx="402424" cy="74007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051" y="4997068"/>
            <a:ext cx="777005" cy="110757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443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07407E-6 L 0.16024 -0.3136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03" y="-156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7 L -0.18246 -0.2481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32" y="-1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-0.08802 -0.26042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10" y="-13032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4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111E-6 L 0.08177 -0.31412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80" y="-1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85185E-6 L -0.01615 -0.3020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6" y="-1511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4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6 L -2.77778E-7 -0.2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4" presetClass="path" presetSubtype="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40741E-7 L -0.10955 -0.2800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86" y="-14005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4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0.09896 -0.2657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48" y="-13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path" presetSubtype="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15 -0.2773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66" y="-13866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4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-0.20052 -0.2701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35" y="-1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" name="Oval 1"/>
          <p:cNvSpPr/>
          <p:nvPr/>
        </p:nvSpPr>
        <p:spPr>
          <a:xfrm>
            <a:off x="1240972" y="3082835"/>
            <a:ext cx="2340000" cy="234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972595" y="3000070"/>
            <a:ext cx="2340000" cy="234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104050" y="2235500"/>
            <a:ext cx="538652" cy="54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157531" y="1508265"/>
            <a:ext cx="538652" cy="54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4160942" y="2235500"/>
            <a:ext cx="538652" cy="54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368538" y="2041239"/>
            <a:ext cx="538652" cy="54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185406" y="1316270"/>
            <a:ext cx="538652" cy="54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092380" y="2398494"/>
            <a:ext cx="538652" cy="54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042320" y="1508265"/>
            <a:ext cx="538652" cy="54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028545" y="5506544"/>
            <a:ext cx="1757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Part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02442" y="5513625"/>
            <a:ext cx="1757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Part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002257" y="1930665"/>
            <a:ext cx="538652" cy="54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165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8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8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8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0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0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0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500"/>
                            </p:stCondLst>
                            <p:childTnLst>
                              <p:par>
                                <p:cTn id="216" presetID="19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9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7.40741E-7 L -0.17691 0.41111 " pathEditMode="relative" rAng="0" ptsTypes="AA">
                                      <p:cBhvr>
                                        <p:cTn id="2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4" y="20556"/>
                                    </p:animMotion>
                                  </p:childTnLst>
                                </p:cTn>
                              </p:par>
                              <p:par>
                                <p:cTn id="235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96296E-6 L -0.07361 0.2287 " pathEditMode="relative" rAng="0" ptsTypes="AA">
                                      <p:cBhvr>
                                        <p:cTn id="2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81" y="11435"/>
                                    </p:animMotion>
                                  </p:childTnLst>
                                </p:cTn>
                              </p:par>
                              <p:par>
                                <p:cTn id="237" presetID="4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0.16962 0.25185 " pathEditMode="relative" rAng="0" ptsTypes="AA">
                                      <p:cBhvr>
                                        <p:cTn id="2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72" y="12593"/>
                                    </p:animMotion>
                                  </p:childTnLst>
                                </p:cTn>
                              </p:par>
                              <p:par>
                                <p:cTn id="239" presetID="49" presetClass="path" presetSubtype="0" accel="50000" decel="5000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L -0.28004 0.31666 " pathEditMode="relative" rAng="0" ptsTypes="AA">
                                      <p:cBhvr>
                                        <p:cTn id="2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10" y="15833"/>
                                    </p:animMotion>
                                  </p:childTnLst>
                                </p:cTn>
                              </p:par>
                              <p:par>
                                <p:cTn id="241" presetID="4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 L -0.29219 0.31921 " pathEditMode="relative" rAng="0" ptsTypes="AA">
                                      <p:cBhvr>
                                        <p:cTn id="2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18" y="15949"/>
                                    </p:animMotion>
                                  </p:childTnLst>
                                </p:cTn>
                              </p:par>
                              <p:par>
                                <p:cTn id="243" presetID="4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7 L 0.25851 0.29815 " pathEditMode="relative" rAng="0" ptsTypes="AA">
                                      <p:cBhvr>
                                        <p:cTn id="2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17" y="14907"/>
                                    </p:animMotion>
                                  </p:childTnLst>
                                </p:cTn>
                              </p:par>
                              <p:par>
                                <p:cTn id="245" presetID="4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40741E-7 L 0.26389 0.27778 " pathEditMode="relative" rAng="0" ptsTypes="AA">
                                      <p:cBhvr>
                                        <p:cTn id="2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4" y="13889"/>
                                    </p:animMotion>
                                  </p:childTnLst>
                                </p:cTn>
                              </p:par>
                              <p:par>
                                <p:cTn id="247" presetID="4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-0.00295 0.29815 " pathEditMode="relative" rAng="0" ptsTypes="AA">
                                      <p:cBhvr>
                                        <p:cTn id="2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14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7" grpId="0" animBg="1"/>
      <p:bldP spid="17" grpId="1" animBg="1"/>
      <p:bldP spid="17" grpId="2" animBg="1"/>
      <p:bldP spid="17" grpId="3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" name="Oval 1"/>
          <p:cNvSpPr/>
          <p:nvPr/>
        </p:nvSpPr>
        <p:spPr>
          <a:xfrm>
            <a:off x="1240972" y="3082835"/>
            <a:ext cx="2340000" cy="234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972595" y="3000070"/>
            <a:ext cx="2340000" cy="234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104050" y="2235500"/>
            <a:ext cx="538652" cy="54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157531" y="1508265"/>
            <a:ext cx="538652" cy="54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4160942" y="2235500"/>
            <a:ext cx="538652" cy="54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368538" y="2041239"/>
            <a:ext cx="538652" cy="54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185406" y="1316270"/>
            <a:ext cx="538652" cy="54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092380" y="2398494"/>
            <a:ext cx="538652" cy="54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042320" y="1508265"/>
            <a:ext cx="538652" cy="54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028545" y="5506544"/>
            <a:ext cx="1757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Part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02442" y="5513625"/>
            <a:ext cx="1757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Part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002257" y="1930665"/>
            <a:ext cx="538652" cy="54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9362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8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8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8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0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0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0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500"/>
                            </p:stCondLst>
                            <p:childTnLst>
                              <p:par>
                                <p:cTn id="216" presetID="19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7.40741E-7 L -0.17691 0.41111 " pathEditMode="relative" rAng="0" ptsTypes="AA">
                                      <p:cBhvr>
                                        <p:cTn id="2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4" y="20556"/>
                                    </p:animMotion>
                                  </p:childTnLst>
                                </p:cTn>
                              </p:par>
                              <p:par>
                                <p:cTn id="230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96296E-6 L -0.07361 0.2287 " pathEditMode="relative" rAng="0" ptsTypes="AA">
                                      <p:cBhvr>
                                        <p:cTn id="2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81" y="1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49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0.09826 0.24421 " pathEditMode="relative" rAng="0" ptsTypes="AA">
                                      <p:cBhvr>
                                        <p:cTn id="2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3" y="12199"/>
                                    </p:animMotion>
                                  </p:childTnLst>
                                </p:cTn>
                              </p:par>
                              <p:par>
                                <p:cTn id="236" presetID="49" presetClass="path" presetSubtype="0" accel="50000" decel="5000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L 0.23994 0.32199 " pathEditMode="relative" rAng="0" ptsTypes="AA">
                                      <p:cBhvr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97" y="16088"/>
                                    </p:animMotion>
                                  </p:childTnLst>
                                </p:cTn>
                              </p:par>
                              <p:par>
                                <p:cTn id="238" presetID="49" presetClass="path" presetSubtype="0" accel="50000" decel="5000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 L 0.11493 0.28866 " pathEditMode="relative" rAng="0" ptsTypes="AA">
                                      <p:cBhvr>
                                        <p:cTn id="2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47" y="14421"/>
                                    </p:animMotion>
                                  </p:childTnLst>
                                </p:cTn>
                              </p:par>
                              <p:par>
                                <p:cTn id="240" presetID="4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7 L 0.25 0.25 " pathEditMode="relative" rAng="0" ptsTypes="AA">
                                      <p:cBhvr>
                                        <p:cTn id="2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2500"/>
                                    </p:animMotion>
                                  </p:childTnLst>
                                </p:cTn>
                              </p:par>
                              <p:par>
                                <p:cTn id="242" presetID="4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40741E-7 L 0.25486 0.27778 " pathEditMode="relative" rAng="0" ptsTypes="AA">
                                      <p:cBhvr>
                                        <p:cTn id="2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43" y="13889"/>
                                    </p:animMotion>
                                  </p:childTnLst>
                                </p:cTn>
                              </p:par>
                              <p:par>
                                <p:cTn id="244" presetID="4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-0.02934 0.40672 " pathEditMode="relative" rAng="0" ptsTypes="AA">
                                      <p:cBhvr>
                                        <p:cTn id="2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6" y="20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6" grpId="0" animBg="1"/>
      <p:bldP spid="16" grpId="1" animBg="1"/>
      <p:bldP spid="16" grpId="2" animBg="1"/>
      <p:bldP spid="16" grpId="3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16154" y="733305"/>
            <a:ext cx="3962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How many marbles</a:t>
            </a:r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188236" y="1731364"/>
            <a:ext cx="1757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Part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596156" y="1731364"/>
            <a:ext cx="1757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Part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2004715" y="5397456"/>
            <a:ext cx="4377615" cy="622617"/>
            <a:chOff x="2093355" y="5346344"/>
            <a:chExt cx="4377615" cy="622617"/>
          </a:xfrm>
        </p:grpSpPr>
        <p:sp>
          <p:nvSpPr>
            <p:cNvPr id="43" name="TextBox 42"/>
            <p:cNvSpPr txBox="1"/>
            <p:nvPr/>
          </p:nvSpPr>
          <p:spPr>
            <a:xfrm>
              <a:off x="2093355" y="5419007"/>
              <a:ext cx="437761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>
                  <a:latin typeface="Comic Sans MS" panose="030F0702030302020204" pitchFamily="66" charset="0"/>
                </a:rPr>
                <a:t>There are        marbles.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47" name="Rounded Rectangle 46"/>
            <p:cNvSpPr/>
            <p:nvPr/>
          </p:nvSpPr>
          <p:spPr>
            <a:xfrm>
              <a:off x="3960413" y="5346344"/>
              <a:ext cx="592140" cy="622617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3965006" y="5462029"/>
            <a:ext cx="643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27158" y="2112880"/>
            <a:ext cx="3169560" cy="29509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37" y="2193756"/>
            <a:ext cx="3169560" cy="295096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827" y="1892041"/>
            <a:ext cx="3166981" cy="294856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011" y="2087245"/>
            <a:ext cx="3166981" cy="2948569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 rot="4024102">
            <a:off x="2063785" y="3377236"/>
            <a:ext cx="606236" cy="632594"/>
            <a:chOff x="842143" y="3693550"/>
            <a:chExt cx="606236" cy="632594"/>
          </a:xfrm>
        </p:grpSpPr>
        <p:sp>
          <p:nvSpPr>
            <p:cNvPr id="26" name="Oval 25"/>
            <p:cNvSpPr/>
            <p:nvPr/>
          </p:nvSpPr>
          <p:spPr>
            <a:xfrm>
              <a:off x="864474" y="3741534"/>
              <a:ext cx="547200" cy="547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2143" y="3693550"/>
              <a:ext cx="606236" cy="632594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 rot="19494953">
            <a:off x="2470283" y="3240728"/>
            <a:ext cx="606236" cy="632594"/>
            <a:chOff x="842143" y="3693550"/>
            <a:chExt cx="606236" cy="632594"/>
          </a:xfrm>
        </p:grpSpPr>
        <p:sp>
          <p:nvSpPr>
            <p:cNvPr id="32" name="Oval 31"/>
            <p:cNvSpPr/>
            <p:nvPr/>
          </p:nvSpPr>
          <p:spPr>
            <a:xfrm>
              <a:off x="864474" y="3741534"/>
              <a:ext cx="547200" cy="547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2143" y="3693550"/>
              <a:ext cx="606236" cy="632594"/>
            </a:xfrm>
            <a:prstGeom prst="rect">
              <a:avLst/>
            </a:prstGeom>
          </p:spPr>
        </p:pic>
      </p:grpSp>
      <p:grpSp>
        <p:nvGrpSpPr>
          <p:cNvPr id="37" name="Group 36"/>
          <p:cNvGrpSpPr/>
          <p:nvPr/>
        </p:nvGrpSpPr>
        <p:grpSpPr>
          <a:xfrm>
            <a:off x="2608511" y="3636049"/>
            <a:ext cx="612826" cy="580145"/>
            <a:chOff x="1060072" y="4923087"/>
            <a:chExt cx="612826" cy="580145"/>
          </a:xfrm>
        </p:grpSpPr>
        <p:sp>
          <p:nvSpPr>
            <p:cNvPr id="38" name="Oval 37"/>
            <p:cNvSpPr/>
            <p:nvPr/>
          </p:nvSpPr>
          <p:spPr>
            <a:xfrm>
              <a:off x="1075213" y="4923087"/>
              <a:ext cx="547200" cy="547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0072" y="4923354"/>
              <a:ext cx="612826" cy="579878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4966268" y="3110180"/>
            <a:ext cx="612826" cy="580145"/>
            <a:chOff x="1060072" y="4923087"/>
            <a:chExt cx="612826" cy="580145"/>
          </a:xfrm>
        </p:grpSpPr>
        <p:sp>
          <p:nvSpPr>
            <p:cNvPr id="20" name="Oval 19"/>
            <p:cNvSpPr/>
            <p:nvPr/>
          </p:nvSpPr>
          <p:spPr>
            <a:xfrm>
              <a:off x="1075213" y="4923087"/>
              <a:ext cx="547200" cy="547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0072" y="4923354"/>
              <a:ext cx="612826" cy="579878"/>
            </a:xfrm>
            <a:prstGeom prst="rect">
              <a:avLst/>
            </a:prstGeom>
          </p:spPr>
        </p:pic>
      </p:grpSp>
      <p:grpSp>
        <p:nvGrpSpPr>
          <p:cNvPr id="28" name="Group 27"/>
          <p:cNvGrpSpPr/>
          <p:nvPr/>
        </p:nvGrpSpPr>
        <p:grpSpPr>
          <a:xfrm rot="18323088">
            <a:off x="4860004" y="3600995"/>
            <a:ext cx="606236" cy="632594"/>
            <a:chOff x="842143" y="3693550"/>
            <a:chExt cx="606236" cy="632594"/>
          </a:xfrm>
        </p:grpSpPr>
        <p:sp>
          <p:nvSpPr>
            <p:cNvPr id="29" name="Oval 28"/>
            <p:cNvSpPr/>
            <p:nvPr/>
          </p:nvSpPr>
          <p:spPr>
            <a:xfrm>
              <a:off x="864474" y="3741534"/>
              <a:ext cx="547200" cy="547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2143" y="3693550"/>
              <a:ext cx="606236" cy="632594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 rot="11967792">
            <a:off x="5213324" y="3368276"/>
            <a:ext cx="612826" cy="580145"/>
            <a:chOff x="1060072" y="4923087"/>
            <a:chExt cx="612826" cy="580145"/>
          </a:xfrm>
        </p:grpSpPr>
        <p:sp>
          <p:nvSpPr>
            <p:cNvPr id="35" name="Oval 34"/>
            <p:cNvSpPr/>
            <p:nvPr/>
          </p:nvSpPr>
          <p:spPr>
            <a:xfrm>
              <a:off x="1075213" y="4923087"/>
              <a:ext cx="547200" cy="547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0072" y="4923354"/>
              <a:ext cx="612826" cy="579878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16154" y="733305"/>
            <a:ext cx="3962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How many marbles</a:t>
            </a:r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188236" y="1731364"/>
            <a:ext cx="1757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Part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596156" y="1731364"/>
            <a:ext cx="1757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Part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2004715" y="5397456"/>
            <a:ext cx="4377615" cy="622617"/>
            <a:chOff x="2093355" y="5346344"/>
            <a:chExt cx="4377615" cy="622617"/>
          </a:xfrm>
        </p:grpSpPr>
        <p:sp>
          <p:nvSpPr>
            <p:cNvPr id="43" name="TextBox 42"/>
            <p:cNvSpPr txBox="1"/>
            <p:nvPr/>
          </p:nvSpPr>
          <p:spPr>
            <a:xfrm>
              <a:off x="2093355" y="5419007"/>
              <a:ext cx="437761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>
                  <a:latin typeface="Comic Sans MS" panose="030F0702030302020204" pitchFamily="66" charset="0"/>
                </a:rPr>
                <a:t>There are        marbles.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47" name="Rounded Rectangle 46"/>
            <p:cNvSpPr/>
            <p:nvPr/>
          </p:nvSpPr>
          <p:spPr>
            <a:xfrm>
              <a:off x="3960413" y="5346344"/>
              <a:ext cx="592140" cy="622617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3965006" y="5462029"/>
            <a:ext cx="643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27158" y="2112880"/>
            <a:ext cx="3169560" cy="29509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37" y="2193756"/>
            <a:ext cx="3169560" cy="295096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827" y="1892041"/>
            <a:ext cx="3166981" cy="294856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011" y="2087245"/>
            <a:ext cx="3166981" cy="2948569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 rot="4024102">
            <a:off x="2063785" y="3377236"/>
            <a:ext cx="606236" cy="632594"/>
            <a:chOff x="842143" y="3693550"/>
            <a:chExt cx="606236" cy="632594"/>
          </a:xfrm>
        </p:grpSpPr>
        <p:sp>
          <p:nvSpPr>
            <p:cNvPr id="26" name="Oval 25"/>
            <p:cNvSpPr/>
            <p:nvPr/>
          </p:nvSpPr>
          <p:spPr>
            <a:xfrm>
              <a:off x="864474" y="3741534"/>
              <a:ext cx="547200" cy="547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2143" y="3693550"/>
              <a:ext cx="606236" cy="632594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 rot="19494953">
            <a:off x="2470283" y="3240728"/>
            <a:ext cx="606236" cy="632594"/>
            <a:chOff x="842143" y="3693550"/>
            <a:chExt cx="606236" cy="632594"/>
          </a:xfrm>
        </p:grpSpPr>
        <p:sp>
          <p:nvSpPr>
            <p:cNvPr id="32" name="Oval 31"/>
            <p:cNvSpPr/>
            <p:nvPr/>
          </p:nvSpPr>
          <p:spPr>
            <a:xfrm>
              <a:off x="864474" y="3741534"/>
              <a:ext cx="547200" cy="547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2143" y="3693550"/>
              <a:ext cx="606236" cy="632594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5107183" y="3004234"/>
            <a:ext cx="612826" cy="580145"/>
            <a:chOff x="1060072" y="4923087"/>
            <a:chExt cx="612826" cy="580145"/>
          </a:xfrm>
        </p:grpSpPr>
        <p:sp>
          <p:nvSpPr>
            <p:cNvPr id="20" name="Oval 19"/>
            <p:cNvSpPr/>
            <p:nvPr/>
          </p:nvSpPr>
          <p:spPr>
            <a:xfrm>
              <a:off x="1075213" y="4923087"/>
              <a:ext cx="547200" cy="547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0072" y="4923354"/>
              <a:ext cx="612826" cy="579878"/>
            </a:xfrm>
            <a:prstGeom prst="rect">
              <a:avLst/>
            </a:prstGeom>
          </p:spPr>
        </p:pic>
      </p:grpSp>
      <p:grpSp>
        <p:nvGrpSpPr>
          <p:cNvPr id="28" name="Group 27"/>
          <p:cNvGrpSpPr/>
          <p:nvPr/>
        </p:nvGrpSpPr>
        <p:grpSpPr>
          <a:xfrm rot="18323088">
            <a:off x="4928200" y="3746248"/>
            <a:ext cx="606236" cy="632594"/>
            <a:chOff x="842143" y="3693550"/>
            <a:chExt cx="606236" cy="632594"/>
          </a:xfrm>
        </p:grpSpPr>
        <p:sp>
          <p:nvSpPr>
            <p:cNvPr id="29" name="Oval 28"/>
            <p:cNvSpPr/>
            <p:nvPr/>
          </p:nvSpPr>
          <p:spPr>
            <a:xfrm>
              <a:off x="864474" y="3741534"/>
              <a:ext cx="547200" cy="547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2143" y="3693550"/>
              <a:ext cx="606236" cy="632594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 rot="11967792">
            <a:off x="5213324" y="3368276"/>
            <a:ext cx="612826" cy="580145"/>
            <a:chOff x="1060072" y="4923087"/>
            <a:chExt cx="612826" cy="580145"/>
          </a:xfrm>
        </p:grpSpPr>
        <p:sp>
          <p:nvSpPr>
            <p:cNvPr id="35" name="Oval 34"/>
            <p:cNvSpPr/>
            <p:nvPr/>
          </p:nvSpPr>
          <p:spPr>
            <a:xfrm>
              <a:off x="1075213" y="4923087"/>
              <a:ext cx="547200" cy="547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0072" y="4923354"/>
              <a:ext cx="612826" cy="579878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 rot="2822280">
            <a:off x="4655478" y="3412786"/>
            <a:ext cx="612826" cy="580145"/>
            <a:chOff x="1060072" y="4923087"/>
            <a:chExt cx="612826" cy="580145"/>
          </a:xfrm>
        </p:grpSpPr>
        <p:sp>
          <p:nvSpPr>
            <p:cNvPr id="41" name="Oval 40"/>
            <p:cNvSpPr/>
            <p:nvPr/>
          </p:nvSpPr>
          <p:spPr>
            <a:xfrm>
              <a:off x="1075213" y="4923087"/>
              <a:ext cx="547200" cy="547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0072" y="4923354"/>
              <a:ext cx="612826" cy="579878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759356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making different parts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13.7|8.9|1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8.7|10.7|8.7|1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|7.9|14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14.6|14.8|5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|13|2.3|2.3|5.8|1|1.1|2.7|1.1|1|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9|2|6.2|3.5|1.7|2.7|1.1|1.2|1.1|6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21A178F-3142-4D9C-B4EB-E7A8ADFDC4E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purl.org/dc/terms/"/>
    <ds:schemaRef ds:uri="http://schemas.microsoft.com/office/2006/metadata/properties"/>
    <ds:schemaRef ds:uri="http://schemas.microsoft.com/office/infopath/2007/PartnerControls"/>
    <ds:schemaRef ds:uri="522d4c35-b548-4432-90ae-af4376e1c4b4"/>
    <ds:schemaRef ds:uri="http://purl.org/dc/dcmitype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3850</TotalTime>
  <Words>144</Words>
  <Application>Microsoft Office PowerPoint</Application>
  <PresentationFormat>On-screen Show (4:3)</PresentationFormat>
  <Paragraphs>51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making different parts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215</cp:revision>
  <dcterms:created xsi:type="dcterms:W3CDTF">2019-07-05T11:02:13Z</dcterms:created>
  <dcterms:modified xsi:type="dcterms:W3CDTF">2020-09-24T11:00:07Z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