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8" r:id="rId2"/>
    <p:sldId id="269" r:id="rId3"/>
    <p:sldId id="276" r:id="rId4"/>
    <p:sldId id="277" r:id="rId5"/>
    <p:sldId id="278" r:id="rId6"/>
    <p:sldId id="282" r:id="rId7"/>
    <p:sldId id="283" r:id="rId8"/>
    <p:sldId id="281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0423" y="2756262"/>
            <a:ext cx="5682343" cy="282157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br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se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se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se</a:t>
            </a: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dy</a:t>
            </a:r>
          </a:p>
        </p:txBody>
      </p:sp>
    </p:spTree>
    <p:extLst>
      <p:ext uri="{BB962C8B-B14F-4D97-AF65-F5344CB8AC3E}">
        <p14:creationId xmlns:p14="http://schemas.microsoft.com/office/powerpoint/2010/main" val="20629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f</a:t>
            </a:r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ntain</a:t>
            </a:r>
          </a:p>
        </p:txBody>
      </p:sp>
    </p:spTree>
    <p:extLst>
      <p:ext uri="{BB962C8B-B14F-4D97-AF65-F5344CB8AC3E}">
        <p14:creationId xmlns:p14="http://schemas.microsoft.com/office/powerpoint/2010/main" val="315896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73</TotalTime>
  <Words>6</Words>
  <Application>Microsoft Office PowerPoint</Application>
  <PresentationFormat>On-screen Show (4:3)</PresentationFormat>
  <Paragraphs>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Calibri</vt:lpstr>
      <vt:lpstr>Twinkl</vt:lpstr>
      <vt:lpstr>Arial</vt:lpstr>
      <vt:lpstr>Office Theme</vt:lpstr>
      <vt:lpstr>PowerPoint Presentation</vt:lpstr>
      <vt:lpstr>browse</vt:lpstr>
      <vt:lpstr>shout</vt:lpstr>
      <vt:lpstr>mouse</vt:lpstr>
      <vt:lpstr>blouse</vt:lpstr>
      <vt:lpstr>cloudy</vt:lpstr>
      <vt:lpstr>fountain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install</cp:lastModifiedBy>
  <cp:revision>6</cp:revision>
  <dcterms:created xsi:type="dcterms:W3CDTF">2020-06-12T09:48:05Z</dcterms:created>
  <dcterms:modified xsi:type="dcterms:W3CDTF">2021-01-04T11:41:13Z</dcterms:modified>
</cp:coreProperties>
</file>