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6" r:id="rId16"/>
    <p:sldId id="312" r:id="rId17"/>
    <p:sldId id="304" r:id="rId18"/>
    <p:sldId id="313" r:id="rId19"/>
    <p:sldId id="301" r:id="rId20"/>
    <p:sldId id="300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218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11A73F86-EC3E-4190-AFC7-97505A4673E5}"/>
    <pc:docChg chg="custSel modSld">
      <pc:chgData name="James Clegg" userId="c6df1435-7a36-4b38-be4d-16e68e91152f" providerId="ADAL" clId="{11A73F86-EC3E-4190-AFC7-97505A4673E5}" dt="2020-10-01T15:56:23.037" v="9"/>
      <pc:docMkLst>
        <pc:docMk/>
      </pc:docMkLst>
      <pc:sldChg chg="modTransition">
        <pc:chgData name="James Clegg" userId="c6df1435-7a36-4b38-be4d-16e68e91152f" providerId="ADAL" clId="{11A73F86-EC3E-4190-AFC7-97505A4673E5}" dt="2020-10-01T15:56:23.037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11A73F86-EC3E-4190-AFC7-97505A4673E5}" dt="2020-10-01T15:56:23.037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4128357408" sldId="298"/>
        </pc:sldMkLst>
        <pc:picChg chg="del">
          <ac:chgData name="James Clegg" userId="c6df1435-7a36-4b38-be4d-16e68e91152f" providerId="ADAL" clId="{11A73F86-EC3E-4190-AFC7-97505A4673E5}" dt="2020-10-01T15:55:55.382" v="0" actId="478"/>
          <ac:picMkLst>
            <pc:docMk/>
            <pc:sldMk cId="4128357408" sldId="298"/>
            <ac:picMk id="33" creationId="{00000000-0000-0000-0000-000000000000}"/>
          </ac:picMkLst>
        </pc:picChg>
      </pc:sldChg>
      <pc:sldChg chg="modTransition">
        <pc:chgData name="James Clegg" userId="c6df1435-7a36-4b38-be4d-16e68e91152f" providerId="ADAL" clId="{11A73F86-EC3E-4190-AFC7-97505A4673E5}" dt="2020-10-01T15:56:23.037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939627984" sldId="300"/>
        </pc:sldMkLst>
        <pc:picChg chg="del">
          <ac:chgData name="James Clegg" userId="c6df1435-7a36-4b38-be4d-16e68e91152f" providerId="ADAL" clId="{11A73F86-EC3E-4190-AFC7-97505A4673E5}" dt="2020-10-01T15:56:13.758" v="7" actId="478"/>
          <ac:picMkLst>
            <pc:docMk/>
            <pc:sldMk cId="3939627984" sldId="300"/>
            <ac:picMk id="8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782242679" sldId="301"/>
        </pc:sldMkLst>
        <pc:picChg chg="del">
          <ac:chgData name="James Clegg" userId="c6df1435-7a36-4b38-be4d-16e68e91152f" providerId="ADAL" clId="{11A73F86-EC3E-4190-AFC7-97505A4673E5}" dt="2020-10-01T15:56:11.193" v="6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195527484" sldId="304"/>
        </pc:sldMkLst>
        <pc:picChg chg="del">
          <ac:chgData name="James Clegg" userId="c6df1435-7a36-4b38-be4d-16e68e91152f" providerId="ADAL" clId="{11A73F86-EC3E-4190-AFC7-97505A4673E5}" dt="2020-10-01T15:56:05.657" v="4" actId="478"/>
          <ac:picMkLst>
            <pc:docMk/>
            <pc:sldMk cId="3195527484" sldId="304"/>
            <ac:picMk id="4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1793065095" sldId="306"/>
        </pc:sldMkLst>
        <pc:picChg chg="del">
          <ac:chgData name="James Clegg" userId="c6df1435-7a36-4b38-be4d-16e68e91152f" providerId="ADAL" clId="{11A73F86-EC3E-4190-AFC7-97505A4673E5}" dt="2020-10-01T15:56:00.705" v="2" actId="478"/>
          <ac:picMkLst>
            <pc:docMk/>
            <pc:sldMk cId="1793065095" sldId="306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1923779299" sldId="308"/>
        </pc:sldMkLst>
        <pc:picChg chg="del">
          <ac:chgData name="James Clegg" userId="c6df1435-7a36-4b38-be4d-16e68e91152f" providerId="ADAL" clId="{11A73F86-EC3E-4190-AFC7-97505A4673E5}" dt="2020-10-01T15:56:16.598" v="8" actId="478"/>
          <ac:picMkLst>
            <pc:docMk/>
            <pc:sldMk cId="1923779299" sldId="308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2696641356" sldId="311"/>
        </pc:sldMkLst>
        <pc:picChg chg="del">
          <ac:chgData name="James Clegg" userId="c6df1435-7a36-4b38-be4d-16e68e91152f" providerId="ADAL" clId="{11A73F86-EC3E-4190-AFC7-97505A4673E5}" dt="2020-10-01T15:55:57.713" v="1" actId="478"/>
          <ac:picMkLst>
            <pc:docMk/>
            <pc:sldMk cId="2696641356" sldId="31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3527992996" sldId="312"/>
        </pc:sldMkLst>
        <pc:picChg chg="del">
          <ac:chgData name="James Clegg" userId="c6df1435-7a36-4b38-be4d-16e68e91152f" providerId="ADAL" clId="{11A73F86-EC3E-4190-AFC7-97505A4673E5}" dt="2020-10-01T15:56:03.212" v="3" actId="478"/>
          <ac:picMkLst>
            <pc:docMk/>
            <pc:sldMk cId="3527992996" sldId="312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11A73F86-EC3E-4190-AFC7-97505A4673E5}" dt="2020-10-01T15:56:23.037" v="9"/>
        <pc:sldMkLst>
          <pc:docMk/>
          <pc:sldMk cId="2694079567" sldId="313"/>
        </pc:sldMkLst>
        <pc:picChg chg="del">
          <ac:chgData name="James Clegg" userId="c6df1435-7a36-4b38-be4d-16e68e91152f" providerId="ADAL" clId="{11A73F86-EC3E-4190-AFC7-97505A4673E5}" dt="2020-10-01T15:56:08.171" v="5" actId="478"/>
          <ac:picMkLst>
            <pc:docMk/>
            <pc:sldMk cId="2694079567" sldId="313"/>
            <ac:picMk id="10" creationId="{00000000-0000-0000-0000-000000000000}"/>
          </ac:picMkLst>
        </pc:picChg>
      </pc:sldChg>
    </pc:docChg>
  </pc:docChgLst>
  <pc:docChgLst>
    <pc:chgData name="James Clegg" userId="c6df1435-7a36-4b38-be4d-16e68e91152f" providerId="ADAL" clId="{60FB4059-3D47-4710-87FB-73C76088990A}"/>
    <pc:docChg chg="custSel modSld sldOrd">
      <pc:chgData name="James Clegg" userId="c6df1435-7a36-4b38-be4d-16e68e91152f" providerId="ADAL" clId="{60FB4059-3D47-4710-87FB-73C76088990A}" dt="2020-10-01T12:32:45.669" v="190" actId="14100"/>
      <pc:docMkLst>
        <pc:docMk/>
      </pc:docMkLst>
      <pc:sldChg chg="delSp modSp">
        <pc:chgData name="James Clegg" userId="c6df1435-7a36-4b38-be4d-16e68e91152f" providerId="ADAL" clId="{60FB4059-3D47-4710-87FB-73C76088990A}" dt="2020-10-01T12:23:39.400" v="137" actId="207"/>
        <pc:sldMkLst>
          <pc:docMk/>
          <pc:sldMk cId="4128357408" sldId="298"/>
        </pc:sldMkLst>
        <pc:spChg chg="del">
          <ac:chgData name="James Clegg" userId="c6df1435-7a36-4b38-be4d-16e68e91152f" providerId="ADAL" clId="{60FB4059-3D47-4710-87FB-73C76088990A}" dt="2020-10-01T10:22:16.980" v="0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39.400" v="137" actId="207"/>
          <ac:spMkLst>
            <pc:docMk/>
            <pc:sldMk cId="4128357408" sldId="298"/>
            <ac:spMk id="2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37.226" v="136" actId="207"/>
          <ac:spMkLst>
            <pc:docMk/>
            <pc:sldMk cId="4128357408" sldId="298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30.490" v="135" actId="208"/>
          <ac:spMkLst>
            <pc:docMk/>
            <pc:sldMk cId="4128357408" sldId="298"/>
            <ac:spMk id="2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22.917" v="91" actId="1036"/>
          <ac:spMkLst>
            <pc:docMk/>
            <pc:sldMk cId="4128357408" sldId="298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09.395" v="66" actId="1038"/>
          <ac:spMkLst>
            <pc:docMk/>
            <pc:sldMk cId="4128357408" sldId="298"/>
            <ac:spMk id="31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32:45.669" v="190" actId="14100"/>
        <pc:sldMkLst>
          <pc:docMk/>
          <pc:sldMk cId="3939627984" sldId="300"/>
        </pc:sldMkLst>
        <pc:spChg chg="del">
          <ac:chgData name="James Clegg" userId="c6df1435-7a36-4b38-be4d-16e68e91152f" providerId="ADAL" clId="{60FB4059-3D47-4710-87FB-73C76088990A}" dt="2020-10-01T10:22:45.407" v="9" actId="478"/>
          <ac:spMkLst>
            <pc:docMk/>
            <pc:sldMk cId="3939627984" sldId="300"/>
            <ac:spMk id="3" creationId="{00000000-0000-0000-0000-000000000000}"/>
          </ac:spMkLst>
        </pc:spChg>
        <pc:spChg chg="del">
          <ac:chgData name="James Clegg" userId="c6df1435-7a36-4b38-be4d-16e68e91152f" providerId="ADAL" clId="{60FB4059-3D47-4710-87FB-73C76088990A}" dt="2020-10-01T12:32:42.377" v="189" actId="478"/>
          <ac:spMkLst>
            <pc:docMk/>
            <pc:sldMk cId="3939627984" sldId="300"/>
            <ac:spMk id="7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0:24:01.425" v="51" actId="14100"/>
          <ac:spMkLst>
            <pc:docMk/>
            <pc:sldMk cId="3939627984" sldId="300"/>
            <ac:spMk id="78" creationId="{E7371F2E-6A80-7640-8F2A-5A9E3EE7416E}"/>
          </ac:spMkLst>
        </pc:spChg>
        <pc:spChg chg="mod">
          <ac:chgData name="James Clegg" userId="c6df1435-7a36-4b38-be4d-16e68e91152f" providerId="ADAL" clId="{60FB4059-3D47-4710-87FB-73C76088990A}" dt="2020-10-01T10:23:28.065" v="50" actId="1076"/>
          <ac:spMkLst>
            <pc:docMk/>
            <pc:sldMk cId="3939627984" sldId="300"/>
            <ac:spMk id="79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2:32:45.669" v="190" actId="14100"/>
          <ac:spMkLst>
            <pc:docMk/>
            <pc:sldMk cId="3939627984" sldId="300"/>
            <ac:spMk id="80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0:23:26.450" v="49" actId="1076"/>
          <ac:spMkLst>
            <pc:docMk/>
            <pc:sldMk cId="3939627984" sldId="300"/>
            <ac:spMk id="81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0:23:23.701" v="48" actId="1035"/>
          <ac:spMkLst>
            <pc:docMk/>
            <pc:sldMk cId="3939627984" sldId="300"/>
            <ac:spMk id="82" creationId="{2733F7A2-12B9-584C-95AF-F625C822A2E9}"/>
          </ac:spMkLst>
        </pc:spChg>
        <pc:spChg chg="mod">
          <ac:chgData name="James Clegg" userId="c6df1435-7a36-4b38-be4d-16e68e91152f" providerId="ADAL" clId="{60FB4059-3D47-4710-87FB-73C76088990A}" dt="2020-10-01T10:24:04.913" v="52" actId="14100"/>
          <ac:spMkLst>
            <pc:docMk/>
            <pc:sldMk cId="3939627984" sldId="300"/>
            <ac:spMk id="83" creationId="{E7371F2E-6A80-7640-8F2A-5A9E3EE7416E}"/>
          </ac:spMkLst>
        </pc:spChg>
        <pc:picChg chg="del">
          <ac:chgData name="James Clegg" userId="c6df1435-7a36-4b38-be4d-16e68e91152f" providerId="ADAL" clId="{60FB4059-3D47-4710-87FB-73C76088990A}" dt="2020-10-01T12:32:42.377" v="189" actId="478"/>
          <ac:picMkLst>
            <pc:docMk/>
            <pc:sldMk cId="3939627984" sldId="300"/>
            <ac:picMk id="76" creationId="{00000000-0000-0000-0000-000000000000}"/>
          </ac:picMkLst>
        </pc:picChg>
      </pc:sldChg>
      <pc:sldChg chg="modSp">
        <pc:chgData name="James Clegg" userId="c6df1435-7a36-4b38-be4d-16e68e91152f" providerId="ADAL" clId="{60FB4059-3D47-4710-87FB-73C76088990A}" dt="2020-10-01T10:22:38.278" v="7" actId="20577"/>
        <pc:sldMkLst>
          <pc:docMk/>
          <pc:sldMk cId="3782242679" sldId="301"/>
        </pc:sldMkLst>
        <pc:spChg chg="mod">
          <ac:chgData name="James Clegg" userId="c6df1435-7a36-4b38-be4d-16e68e91152f" providerId="ADAL" clId="{60FB4059-3D47-4710-87FB-73C76088990A}" dt="2020-10-01T10:22:38.278" v="7" actId="20577"/>
          <ac:spMkLst>
            <pc:docMk/>
            <pc:sldMk cId="3782242679" sldId="301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28:02.096" v="160" actId="1037"/>
        <pc:sldMkLst>
          <pc:docMk/>
          <pc:sldMk cId="3195527484" sldId="304"/>
        </pc:sldMkLst>
        <pc:spChg chg="del">
          <ac:chgData name="James Clegg" userId="c6df1435-7a36-4b38-be4d-16e68e91152f" providerId="ADAL" clId="{60FB4059-3D47-4710-87FB-73C76088990A}" dt="2020-10-01T10:22:33.343" v="4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52.562" v="150" actId="552"/>
          <ac:spMkLst>
            <pc:docMk/>
            <pc:sldMk cId="3195527484" sldId="304"/>
            <ac:spMk id="2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9.084" v="149" actId="552"/>
          <ac:spMkLst>
            <pc:docMk/>
            <pc:sldMk cId="3195527484" sldId="304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6.660" v="148" actId="552"/>
          <ac:spMkLst>
            <pc:docMk/>
            <pc:sldMk cId="3195527484" sldId="304"/>
            <ac:spMk id="2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3.038" v="147" actId="552"/>
          <ac:spMkLst>
            <pc:docMk/>
            <pc:sldMk cId="3195527484" sldId="304"/>
            <ac:spMk id="29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9.782" v="146" actId="552"/>
          <ac:spMkLst>
            <pc:docMk/>
            <pc:sldMk cId="3195527484" sldId="304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5.270" v="145" actId="552"/>
          <ac:spMkLst>
            <pc:docMk/>
            <pc:sldMk cId="3195527484" sldId="304"/>
            <ac:spMk id="3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52.562" v="150" actId="552"/>
          <ac:spMkLst>
            <pc:docMk/>
            <pc:sldMk cId="3195527484" sldId="304"/>
            <ac:spMk id="3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9.084" v="149" actId="552"/>
          <ac:spMkLst>
            <pc:docMk/>
            <pc:sldMk cId="3195527484" sldId="304"/>
            <ac:spMk id="3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6.660" v="148" actId="552"/>
          <ac:spMkLst>
            <pc:docMk/>
            <pc:sldMk cId="3195527484" sldId="304"/>
            <ac:spMk id="39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43.038" v="147" actId="552"/>
          <ac:spMkLst>
            <pc:docMk/>
            <pc:sldMk cId="3195527484" sldId="304"/>
            <ac:spMk id="4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9.782" v="146" actId="552"/>
          <ac:spMkLst>
            <pc:docMk/>
            <pc:sldMk cId="3195527484" sldId="304"/>
            <ac:spMk id="4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7:35.270" v="145" actId="552"/>
          <ac:spMkLst>
            <pc:docMk/>
            <pc:sldMk cId="3195527484" sldId="304"/>
            <ac:spMk id="42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2.096" v="160" actId="1037"/>
          <ac:spMkLst>
            <pc:docMk/>
            <pc:sldMk cId="3195527484" sldId="304"/>
            <ac:spMk id="47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28:13.468" v="180" actId="1037"/>
        <pc:sldMkLst>
          <pc:docMk/>
          <pc:sldMk cId="1793065095" sldId="306"/>
        </pc:sldMkLst>
        <pc:spChg chg="del">
          <ac:chgData name="James Clegg" userId="c6df1435-7a36-4b38-be4d-16e68e91152f" providerId="ADAL" clId="{60FB4059-3D47-4710-87FB-73C76088990A}" dt="2020-10-01T10:22:26.718" v="2" actId="478"/>
          <ac:spMkLst>
            <pc:docMk/>
            <pc:sldMk cId="1793065095" sldId="306"/>
            <ac:spMk id="3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13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13.468" v="180" actId="1037"/>
          <ac:spMkLst>
            <pc:docMk/>
            <pc:sldMk cId="1793065095" sldId="306"/>
            <ac:spMk id="14" creationId="{00000000-0000-0000-0000-000000000000}"/>
          </ac:spMkLst>
        </pc:spChg>
      </pc:sldChg>
      <pc:sldChg chg="modSp">
        <pc:chgData name="James Clegg" userId="c6df1435-7a36-4b38-be4d-16e68e91152f" providerId="ADAL" clId="{60FB4059-3D47-4710-87FB-73C76088990A}" dt="2020-10-01T10:24:11.565" v="55" actId="20577"/>
        <pc:sldMkLst>
          <pc:docMk/>
          <pc:sldMk cId="1923779299" sldId="308"/>
        </pc:sldMkLst>
        <pc:spChg chg="mod">
          <ac:chgData name="James Clegg" userId="c6df1435-7a36-4b38-be4d-16e68e91152f" providerId="ADAL" clId="{60FB4059-3D47-4710-87FB-73C76088990A}" dt="2020-10-01T10:24:11.565" v="55" actId="20577"/>
          <ac:spMkLst>
            <pc:docMk/>
            <pc:sldMk cId="1923779299" sldId="308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60FB4059-3D47-4710-87FB-73C76088990A}" dt="2020-10-01T12:23:55.692" v="144" actId="208"/>
        <pc:sldMkLst>
          <pc:docMk/>
          <pc:sldMk cId="2696641356" sldId="311"/>
        </pc:sldMkLst>
        <pc:spChg chg="del">
          <ac:chgData name="James Clegg" userId="c6df1435-7a36-4b38-be4d-16e68e91152f" providerId="ADAL" clId="{60FB4059-3D47-4710-87FB-73C76088990A}" dt="2020-10-01T10:22:19.039" v="1" actId="478"/>
          <ac:spMkLst>
            <pc:docMk/>
            <pc:sldMk cId="2696641356" sldId="311"/>
            <ac:spMk id="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49.903" v="143" actId="1038"/>
          <ac:spMkLst>
            <pc:docMk/>
            <pc:sldMk cId="2696641356" sldId="311"/>
            <ac:spMk id="1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45.547" v="113" actId="1036"/>
          <ac:spMkLst>
            <pc:docMk/>
            <pc:sldMk cId="2696641356" sldId="311"/>
            <ac:spMk id="1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55.692" v="144" actId="208"/>
          <ac:spMkLst>
            <pc:docMk/>
            <pc:sldMk cId="2696641356" sldId="311"/>
            <ac:spMk id="1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43.365" v="138" actId="207"/>
          <ac:spMkLst>
            <pc:docMk/>
            <pc:sldMk cId="2696641356" sldId="311"/>
            <ac:spMk id="26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45.978" v="139" actId="207"/>
          <ac:spMkLst>
            <pc:docMk/>
            <pc:sldMk cId="2696641356" sldId="311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3:26.430" v="134" actId="208"/>
          <ac:spMkLst>
            <pc:docMk/>
            <pc:sldMk cId="2696641356" sldId="311"/>
            <ac:spMk id="2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41.770" v="110" actId="1037"/>
          <ac:spMkLst>
            <pc:docMk/>
            <pc:sldMk cId="2696641356" sldId="311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0:55.539" v="126" actId="1037"/>
          <ac:spMkLst>
            <pc:docMk/>
            <pc:sldMk cId="2696641356" sldId="311"/>
            <ac:spMk id="31" creationId="{00000000-0000-0000-0000-000000000000}"/>
          </ac:spMkLst>
        </pc:spChg>
        <pc:picChg chg="mod">
          <ac:chgData name="James Clegg" userId="c6df1435-7a36-4b38-be4d-16e68e91152f" providerId="ADAL" clId="{60FB4059-3D47-4710-87FB-73C76088990A}" dt="2020-10-01T12:20:48.259" v="114" actId="1038"/>
          <ac:picMkLst>
            <pc:docMk/>
            <pc:sldMk cId="2696641356" sldId="311"/>
            <ac:picMk id="29" creationId="{00000000-0000-0000-0000-000000000000}"/>
          </ac:picMkLst>
        </pc:picChg>
      </pc:sldChg>
      <pc:sldChg chg="delSp modSp">
        <pc:chgData name="James Clegg" userId="c6df1435-7a36-4b38-be4d-16e68e91152f" providerId="ADAL" clId="{60FB4059-3D47-4710-87FB-73C76088990A}" dt="2020-10-01T12:28:08.066" v="170" actId="1037"/>
        <pc:sldMkLst>
          <pc:docMk/>
          <pc:sldMk cId="3527992996" sldId="312"/>
        </pc:sldMkLst>
        <pc:spChg chg="del">
          <ac:chgData name="James Clegg" userId="c6df1435-7a36-4b38-be4d-16e68e91152f" providerId="ADAL" clId="{60FB4059-3D47-4710-87FB-73C76088990A}" dt="2020-10-01T10:22:29.609" v="3" actId="478"/>
          <ac:spMkLst>
            <pc:docMk/>
            <pc:sldMk cId="3527992996" sldId="312"/>
            <ac:spMk id="3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3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4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28:08.066" v="170" actId="1037"/>
          <ac:spMkLst>
            <pc:docMk/>
            <pc:sldMk cId="3527992996" sldId="312"/>
            <ac:spMk id="42" creationId="{00000000-0000-0000-0000-000000000000}"/>
          </ac:spMkLst>
        </pc:spChg>
      </pc:sldChg>
      <pc:sldChg chg="delSp modSp ord">
        <pc:chgData name="James Clegg" userId="c6df1435-7a36-4b38-be4d-16e68e91152f" providerId="ADAL" clId="{60FB4059-3D47-4710-87FB-73C76088990A}" dt="2020-10-01T12:30:44.405" v="188" actId="554"/>
        <pc:sldMkLst>
          <pc:docMk/>
          <pc:sldMk cId="2694079567" sldId="313"/>
        </pc:sldMkLst>
        <pc:spChg chg="del">
          <ac:chgData name="James Clegg" userId="c6df1435-7a36-4b38-be4d-16e68e91152f" providerId="ADAL" clId="{60FB4059-3D47-4710-87FB-73C76088990A}" dt="2020-10-01T10:22:41.667" v="8" actId="478"/>
          <ac:spMkLst>
            <pc:docMk/>
            <pc:sldMk cId="2694079567" sldId="313"/>
            <ac:spMk id="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8.572" v="187" actId="465"/>
          <ac:spMkLst>
            <pc:docMk/>
            <pc:sldMk cId="2694079567" sldId="313"/>
            <ac:spMk id="2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5.205" v="183" actId="552"/>
          <ac:spMkLst>
            <pc:docMk/>
            <pc:sldMk cId="2694079567" sldId="313"/>
            <ac:spMk id="24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1.337" v="185" actId="552"/>
          <ac:spMkLst>
            <pc:docMk/>
            <pc:sldMk cId="2694079567" sldId="313"/>
            <ac:spMk id="27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44.405" v="188" actId="554"/>
          <ac:spMkLst>
            <pc:docMk/>
            <pc:sldMk cId="2694079567" sldId="313"/>
            <ac:spMk id="29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44.405" v="188" actId="554"/>
          <ac:spMkLst>
            <pc:docMk/>
            <pc:sldMk cId="2694079567" sldId="313"/>
            <ac:spMk id="3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44.405" v="188" actId="554"/>
          <ac:spMkLst>
            <pc:docMk/>
            <pc:sldMk cId="2694079567" sldId="313"/>
            <ac:spMk id="3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5.205" v="183" actId="552"/>
          <ac:spMkLst>
            <pc:docMk/>
            <pc:sldMk cId="2694079567" sldId="313"/>
            <ac:spMk id="35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1.337" v="185" actId="552"/>
          <ac:spMkLst>
            <pc:docMk/>
            <pc:sldMk cId="2694079567" sldId="313"/>
            <ac:spMk id="38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38.572" v="187" actId="465"/>
          <ac:spMkLst>
            <pc:docMk/>
            <pc:sldMk cId="2694079567" sldId="313"/>
            <ac:spMk id="40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8.464" v="184" actId="552"/>
          <ac:spMkLst>
            <pc:docMk/>
            <pc:sldMk cId="2694079567" sldId="313"/>
            <ac:spMk id="41" creationId="{00000000-0000-0000-0000-000000000000}"/>
          </ac:spMkLst>
        </pc:spChg>
        <pc:spChg chg="mod">
          <ac:chgData name="James Clegg" userId="c6df1435-7a36-4b38-be4d-16e68e91152f" providerId="ADAL" clId="{60FB4059-3D47-4710-87FB-73C76088990A}" dt="2020-10-01T12:30:22.255" v="182" actId="552"/>
          <ac:spMkLst>
            <pc:docMk/>
            <pc:sldMk cId="2694079567" sldId="313"/>
            <ac:spMk id="4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11/12/2020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9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20.png"/><Relationship Id="rId10" Type="http://schemas.openxmlformats.org/officeDocument/2006/relationships/image" Target="../media/image32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.png"/><Relationship Id="rId3" Type="http://schemas.openxmlformats.org/officeDocument/2006/relationships/image" Target="../media/image12.png"/><Relationship Id="rId12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8.png"/><Relationship Id="rId1" Type="http://schemas.openxmlformats.org/officeDocument/2006/relationships/tags" Target="../tags/tag4.xml"/><Relationship Id="rId11" Type="http://schemas.openxmlformats.org/officeDocument/2006/relationships/image" Target="../media/image33.png"/><Relationship Id="rId15" Type="http://schemas.openxmlformats.org/officeDocument/2006/relationships/image" Target="../media/image17.png"/><Relationship Id="rId10" Type="http://schemas.openxmlformats.org/officeDocument/2006/relationships/image" Target="../media/image19.png"/><Relationship Id="rId1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1.png"/><Relationship Id="rId3" Type="http://schemas.openxmlformats.org/officeDocument/2006/relationships/image" Target="../media/image12.png"/><Relationship Id="rId7" Type="http://schemas.openxmlformats.org/officeDocument/2006/relationships/image" Target="../media/image33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9.png"/><Relationship Id="rId11" Type="http://schemas.openxmlformats.org/officeDocument/2006/relationships/image" Target="../media/image18.png"/><Relationship Id="rId10" Type="http://schemas.openxmlformats.org/officeDocument/2006/relationships/image" Target="../media/image17.png"/><Relationship Id="rId9" Type="http://schemas.openxmlformats.org/officeDocument/2006/relationships/image" Target="../media/image15.png"/><Relationship Id="rId1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6" Type="http://schemas.openxmlformats.org/officeDocument/2006/relationships/image" Target="../media/image57.png"/><Relationship Id="rId34" Type="http://schemas.openxmlformats.org/officeDocument/2006/relationships/image" Target="../media/image59.png"/><Relationship Id="rId25" Type="http://schemas.openxmlformats.org/officeDocument/2006/relationships/image" Target="../media/image56.png"/><Relationship Id="rId33" Type="http://schemas.openxmlformats.org/officeDocument/2006/relationships/image" Target="../media/image58.png"/><Relationship Id="rId2" Type="http://schemas.openxmlformats.org/officeDocument/2006/relationships/slideLayout" Target="../slideLayouts/slideLayout6.xml"/><Relationship Id="rId29" Type="http://schemas.openxmlformats.org/officeDocument/2006/relationships/image" Target="../media/image27.png"/><Relationship Id="rId1" Type="http://schemas.openxmlformats.org/officeDocument/2006/relationships/tags" Target="../tags/tag6.xml"/><Relationship Id="rId24" Type="http://schemas.openxmlformats.org/officeDocument/2006/relationships/image" Target="../media/image55.png"/><Relationship Id="rId32" Type="http://schemas.openxmlformats.org/officeDocument/2006/relationships/image" Target="../media/image34.png"/><Relationship Id="rId28" Type="http://schemas.openxmlformats.org/officeDocument/2006/relationships/image" Target="../media/image24.png"/><Relationship Id="rId10" Type="http://schemas.openxmlformats.org/officeDocument/2006/relationships/image" Target="../media/image41.png"/><Relationship Id="rId31" Type="http://schemas.openxmlformats.org/officeDocument/2006/relationships/image" Target="../media/image29.png"/><Relationship Id="rId27" Type="http://schemas.openxmlformats.org/officeDocument/2006/relationships/image" Target="../media/image23.png"/><Relationship Id="rId30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FIND NUMBER BONDS  WITHIN 10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fingers?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If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Find the number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five</a:t>
            </a:r>
            <a:r>
              <a:rPr lang="en-GB" sz="2800" dirty="0">
                <a:latin typeface="Comic Sans MS" panose="030F0702030302020204" pitchFamily="66" charset="0"/>
              </a:rPr>
              <a:t> on the number line.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missing number?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827" y="3393935"/>
            <a:ext cx="4629150" cy="8096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402" y="289613"/>
            <a:ext cx="1539402" cy="12401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887" y="237744"/>
            <a:ext cx="1539402" cy="124015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637820" y="1585591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8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70739" y="1581639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159624" y="1626802"/>
            <a:ext cx="516564" cy="490794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621" y="4537060"/>
            <a:ext cx="1517380" cy="151901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729094" y="4564087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94081" y="5447353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146550" y="5447354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How many fingers?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If                    then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Find the number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five</a:t>
            </a:r>
            <a:r>
              <a:rPr lang="en-GB" sz="2800" dirty="0">
                <a:latin typeface="Comic Sans MS" panose="030F0702030302020204" pitchFamily="66" charset="0"/>
              </a:rPr>
              <a:t> on the number line.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is the missing number?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82147" y="4156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9827" y="3393935"/>
            <a:ext cx="4629150" cy="8096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4402" y="289613"/>
            <a:ext cx="1539402" cy="12401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2887" y="237744"/>
            <a:ext cx="1539402" cy="124015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637820" y="1585591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8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271063" y="1581639"/>
            <a:ext cx="2108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3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3200" dirty="0">
                <a:latin typeface="Comic Sans MS" panose="030F0702030302020204" pitchFamily="66" charset="0"/>
              </a:rPr>
              <a:t>5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3200" dirty="0">
                <a:latin typeface="Comic Sans MS" panose="030F0702030302020204" pitchFamily="66" charset="0"/>
              </a:rPr>
              <a:t>  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159934" y="1626802"/>
            <a:ext cx="516564" cy="490794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096" y="4537060"/>
            <a:ext cx="1517380" cy="1519018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729094" y="4564087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294085" y="5447353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146550" y="5447354"/>
            <a:ext cx="3986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05542" y="159614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85789" y="455782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785497" y="3795962"/>
            <a:ext cx="516564" cy="490794"/>
          </a:xfrm>
          <a:prstGeom prst="roundRect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6641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0" grpId="0"/>
      <p:bldP spid="15" grpId="0"/>
      <p:bldP spid="16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656827" y="3459480"/>
            <a:ext cx="2257024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3039327" y="3459480"/>
            <a:ext cx="2178963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815262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542116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860401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496975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9470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81328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5" name="Oval 14"/>
          <p:cNvSpPr/>
          <p:nvPr/>
        </p:nvSpPr>
        <p:spPr>
          <a:xfrm>
            <a:off x="2178688" y="1956104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75909" y="208592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75909" y="2085924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975122" y="214747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88181" y="214747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92787" y="208592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2787" y="2085924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425083" y="214747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82660" y="21215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9579" y="21215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41757" y="212158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164174" y="7543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6" presetClass="emph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5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1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33333E-6 L -0.19931 0.39144 " pathEditMode="relative" rAng="0" ptsTypes="AA">
                                      <p:cBhvr>
                                        <p:cTn id="18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65" y="19560"/>
                                    </p:animMotion>
                                  </p:childTnLst>
                                </p:cTn>
                              </p:par>
                              <p:par>
                                <p:cTn id="181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38038 0.41065 " pathEditMode="relative" rAng="0" ptsTypes="AA">
                                      <p:cBhvr>
                                        <p:cTn id="1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20532"/>
                                    </p:animMotion>
                                  </p:childTnLst>
                                </p:cTn>
                              </p:par>
                              <p:par>
                                <p:cTn id="183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1597 0.34236 " pathEditMode="relative" rAng="0" ptsTypes="AA">
                                      <p:cBhvr>
                                        <p:cTn id="1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99" y="17106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0.29392 0.27523 " pathEditMode="relative" rAng="0" ptsTypes="AA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87" y="13750"/>
                                    </p:animMotion>
                                  </p:childTnLst>
                                </p:cTn>
                              </p:par>
                              <p:par>
                                <p:cTn id="187" presetID="49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0.12361 0.35093 " pathEditMode="relative" rAng="0" ptsTypes="AA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81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/>
      <p:bldP spid="14" grpId="0"/>
      <p:bldP spid="15" grpId="0" animBg="1"/>
      <p:bldP spid="15" grpId="1" animBg="1"/>
      <p:bldP spid="15" grpId="2" animBg="1"/>
      <p:bldP spid="15" grpId="3" animBg="1"/>
      <p:bldP spid="15" grpId="4" animBg="1"/>
      <p:bldP spid="16" grpId="0"/>
      <p:bldP spid="17" grpId="0"/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815261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846915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089001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573174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331087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180" y="16768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1676855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968393" y="17384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81452" y="17384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86058" y="167685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1676855"/>
                <a:ext cx="65053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418354" y="17384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75931" y="17125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2850" y="17125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35028" y="17125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5569180" y="256303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2563035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968393" y="262459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81452" y="262459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886058" y="256303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2563035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7418354" y="262459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7375931" y="259869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6152850" y="259869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ounded Rectangle 38"/>
          <p:cNvSpPr/>
          <p:nvPr/>
        </p:nvSpPr>
        <p:spPr>
          <a:xfrm>
            <a:off x="4935028" y="259869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164174" y="7543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</a:t>
            </a:r>
          </a:p>
        </p:txBody>
      </p:sp>
      <p:sp>
        <p:nvSpPr>
          <p:cNvPr id="30" name="Oval 29"/>
          <p:cNvSpPr/>
          <p:nvPr/>
        </p:nvSpPr>
        <p:spPr>
          <a:xfrm>
            <a:off x="656827" y="3459480"/>
            <a:ext cx="2257024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3039327" y="3459480"/>
            <a:ext cx="2178963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109470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781328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27992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250"/>
                            </p:stCondLst>
                            <p:childTnLst>
                              <p:par>
                                <p:cTn id="61" presetID="19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7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02917 0.35139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8" y="17569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3.33333E-6 L 0.0066 0.30186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15093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1033 0.32385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74" y="16181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-2.22222E-6 0.25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-0.0934 0.40186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70" y="200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12" grpId="0" animBg="1"/>
      <p:bldP spid="12" grpId="1" animBg="1"/>
      <p:bldP spid="12" grpId="2" animBg="1"/>
      <p:bldP spid="12" grpId="3" animBg="1"/>
      <p:bldP spid="15" grpId="0" animBg="1"/>
      <p:bldP spid="15" grpId="1" animBg="1"/>
      <p:bldP spid="15" grpId="2" animBg="1"/>
      <p:bldP spid="15" grpId="3" animBg="1"/>
      <p:bldP spid="16" grpId="0"/>
      <p:bldP spid="17" grpId="0"/>
      <p:bldP spid="18" grpId="0"/>
      <p:bldP spid="19" grpId="0"/>
      <p:bldP spid="20" grpId="0"/>
      <p:bldP spid="21" grpId="0" animBg="1"/>
      <p:bldP spid="22" grpId="0" animBg="1"/>
      <p:bldP spid="23" grpId="0" animBg="1"/>
      <p:bldP spid="32" grpId="0"/>
      <p:bldP spid="33" grpId="0"/>
      <p:bldP spid="34" grpId="0"/>
      <p:bldP spid="35" grpId="0"/>
      <p:bldP spid="36" grpId="0"/>
      <p:bldP spid="37" grpId="0" animBg="1"/>
      <p:bldP spid="38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9217" y="1055703"/>
            <a:ext cx="7162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Are there any other number bonds</a:t>
            </a:r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9" name="Oval 8"/>
          <p:cNvSpPr/>
          <p:nvPr/>
        </p:nvSpPr>
        <p:spPr>
          <a:xfrm>
            <a:off x="830501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166955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332841" y="1956103"/>
            <a:ext cx="576000" cy="5760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664614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498727" y="1956103"/>
            <a:ext cx="576000" cy="576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4968393" y="178653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181452" y="178653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7418354" y="178653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7375931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2850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35028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569180" y="248924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2489243"/>
                <a:ext cx="77634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4968393" y="25507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181452" y="25507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886058" y="248924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2489243"/>
                <a:ext cx="65053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7418354" y="255079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375931" y="252490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152850" y="252490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4935028" y="252490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283" y="5069036"/>
            <a:ext cx="1471732" cy="1032266"/>
          </a:xfrm>
          <a:prstGeom prst="rect">
            <a:avLst/>
          </a:prstGeom>
        </p:spPr>
      </p:pic>
      <p:sp>
        <p:nvSpPr>
          <p:cNvPr id="33" name="Rounded Rectangular Callout 32"/>
          <p:cNvSpPr/>
          <p:nvPr/>
        </p:nvSpPr>
        <p:spPr>
          <a:xfrm>
            <a:off x="5366503" y="4500575"/>
            <a:ext cx="2767512" cy="578280"/>
          </a:xfrm>
          <a:prstGeom prst="wedgeRoundRectCallout">
            <a:avLst>
              <a:gd name="adj1" fmla="val -6469"/>
              <a:gd name="adj2" fmla="val 88246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5280322" y="4578255"/>
            <a:ext cx="2767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am not sure…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569180" y="327880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3278801"/>
                <a:ext cx="776347" cy="76944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5001758" y="33403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214817" y="33403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886058" y="327880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3278801"/>
                <a:ext cx="650537" cy="7694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TextBox 38"/>
          <p:cNvSpPr txBox="1"/>
          <p:nvPr/>
        </p:nvSpPr>
        <p:spPr>
          <a:xfrm>
            <a:off x="7418354" y="33403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7375931" y="33144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52850" y="33144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935028" y="329922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56827" y="3627120"/>
            <a:ext cx="2257024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3008847" y="3627120"/>
            <a:ext cx="2178963" cy="2049528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109470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750848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2205 0.3405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17014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0.33091 0.44838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45" y="22407"/>
                                    </p:animMotion>
                                  </p:childTnLst>
                                </p:cTn>
                              </p:par>
                              <p:par>
                                <p:cTn id="67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0.13664 0.37963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23" y="18981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84 0.01713 L 0.16719 0.375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17917"/>
                                    </p:animMotion>
                                  </p:childTnLst>
                                </p:cTn>
                              </p:par>
                              <p:par>
                                <p:cTn id="71" presetID="49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33333E-6 L 0.12187 0.2632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94" y="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5" grpId="0" animBg="1"/>
      <p:bldP spid="15" grpId="1" animBg="1"/>
      <p:bldP spid="15" grpId="2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  <p:bldP spid="40" grpId="0" animBg="1"/>
      <p:bldP spid="41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3042" y="1032362"/>
            <a:ext cx="52861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Pick a number from 1 - 10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711577" y="3708478"/>
            <a:ext cx="1765089" cy="180053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094077" y="3708478"/>
            <a:ext cx="1765089" cy="180053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149453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533622" y="5608967"/>
            <a:ext cx="1325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Part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1724983"/>
                <a:ext cx="77634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1724983"/>
                <a:ext cx="65053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Rounded Rectangle 20"/>
          <p:cNvSpPr/>
          <p:nvPr/>
        </p:nvSpPr>
        <p:spPr>
          <a:xfrm>
            <a:off x="7375931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152850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4935028" y="1760644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569180" y="261116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2611163"/>
                <a:ext cx="77634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6886058" y="2611163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2611163"/>
                <a:ext cx="65053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Rounded Rectangle 28"/>
          <p:cNvSpPr/>
          <p:nvPr/>
        </p:nvSpPr>
        <p:spPr>
          <a:xfrm>
            <a:off x="7375931" y="262899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152850" y="262899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4935028" y="262899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569180" y="346168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9180" y="3461681"/>
                <a:ext cx="77634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6886058" y="346168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6058" y="3461681"/>
                <a:ext cx="65053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Rounded Rectangle 39"/>
          <p:cNvSpPr/>
          <p:nvPr/>
        </p:nvSpPr>
        <p:spPr>
          <a:xfrm>
            <a:off x="7375931" y="349734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52850" y="349734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4935028" y="349734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51" y="1636071"/>
            <a:ext cx="1700943" cy="1583637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5178" y="2073301"/>
            <a:ext cx="1317777" cy="122689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151" y="1477669"/>
            <a:ext cx="1252613" cy="17698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407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13" grpId="0"/>
      <p:bldP spid="13" grpId="1"/>
      <p:bldP spid="14" grpId="0"/>
      <p:bldP spid="14" grpId="1"/>
      <p:bldP spid="16" grpId="0"/>
      <p:bldP spid="19" grpId="0"/>
      <p:bldP spid="21" grpId="0" animBg="1"/>
      <p:bldP spid="22" grpId="0" animBg="1"/>
      <p:bldP spid="23" grpId="0" animBg="1"/>
      <p:bldP spid="24" grpId="0"/>
      <p:bldP spid="27" grpId="0"/>
      <p:bldP spid="29" grpId="0" animBg="1"/>
      <p:bldP spid="30" grpId="0" animBg="1"/>
      <p:bldP spid="31" grpId="0" animBg="1"/>
      <p:bldP spid="35" grpId="0"/>
      <p:bldP spid="38" grpId="0"/>
      <p:bldP spid="40" grpId="0" animBg="1"/>
      <p:bldP spid="41" grpId="0" animBg="1"/>
      <p:bldP spid="4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1510" y="483157"/>
            <a:ext cx="4232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Number bonds to 6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84187" y="522086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" name="TextBox 4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5" name="TextBox 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2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" name="TextBox 5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0</a:t>
              </a:r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3584187" y="427782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2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5" name="TextBox 3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073820" y="427782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9" name="TextBox 38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39" name="TextBox 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2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0" name="TextBox 39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2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4</a:t>
              </a:r>
            </a:p>
          </p:txBody>
        </p:sp>
        <p:sp>
          <p:nvSpPr>
            <p:cNvPr id="42" name="Rounded Rectangle 41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094555" y="4277821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4" name="TextBox 43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44" name="TextBox 4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1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5" name="TextBox 44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5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47" name="Rounded Rectangle 46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083" y="1541078"/>
            <a:ext cx="582245" cy="820436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4449" y="1531976"/>
            <a:ext cx="1119626" cy="846546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196" y="1308961"/>
            <a:ext cx="1092318" cy="10695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635" y="1223683"/>
            <a:ext cx="1001292" cy="116058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048" y="905090"/>
            <a:ext cx="1037702" cy="147918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871" y="905091"/>
            <a:ext cx="1042254" cy="147918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828" y="3042773"/>
            <a:ext cx="1001292" cy="116058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661" y="2588122"/>
            <a:ext cx="1119626" cy="84654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7964" y="2752167"/>
            <a:ext cx="1042254" cy="147918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70884" y="2635756"/>
            <a:ext cx="1092318" cy="1069561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402" y="3155482"/>
            <a:ext cx="1092318" cy="1069561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682" y="2600347"/>
            <a:ext cx="582245" cy="820436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028" y="2717725"/>
            <a:ext cx="1037702" cy="1479180"/>
          </a:xfrm>
          <a:prstGeom prst="rect">
            <a:avLst/>
          </a:prstGeom>
        </p:spPr>
      </p:pic>
      <p:grpSp>
        <p:nvGrpSpPr>
          <p:cNvPr id="61" name="Group 60"/>
          <p:cNvGrpSpPr/>
          <p:nvPr/>
        </p:nvGrpSpPr>
        <p:grpSpPr>
          <a:xfrm>
            <a:off x="1094555" y="522086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TextBox 61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2" name="TextBox 6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3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3" name="TextBox 62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3</a:t>
              </a:r>
            </a:p>
          </p:txBody>
        </p:sp>
        <p:sp>
          <p:nvSpPr>
            <p:cNvPr id="65" name="Rounded Rectangle 64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073820" y="5220867"/>
            <a:ext cx="1755171" cy="769441"/>
            <a:chOff x="1094557" y="3172296"/>
            <a:chExt cx="1755171" cy="769441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Box 66"/>
                <p:cNvSpPr txBox="1"/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Para xmlns:m="http://schemas.openxmlformats.org/officeDocument/2006/math">
                      <m:oMathParaPr>
                        <m:jc m:val="center"/>
                      </m:oMathParaPr>
                      <m:oMath xmlns:m="http://schemas.openxmlformats.org/officeDocument/2006/math">
                        <m:r>
                          <a:rPr lang="en-GB" sz="4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+</m:t>
                        </m:r>
                      </m:oMath>
                    </m:oMathPara>
                  </a14:m>
                  <a:endParaRPr lang="en-GB" sz="3600" dirty="0">
                    <a:solidFill>
                      <a:schemeClr val="tx1"/>
                    </a:solidFill>
                    <a:latin typeface="Comic Sans MS" panose="030F0702030302020204" pitchFamily="66" charset="0"/>
                  </a:endParaRPr>
                </a:p>
              </p:txBody>
            </p:sp>
          </mc:Choice>
          <mc:Fallback xmlns="">
            <p:sp>
              <p:nvSpPr>
                <p:cNvPr id="67" name="TextBox 6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695344" y="3172296"/>
                  <a:ext cx="636672" cy="769441"/>
                </a:xfrm>
                <a:prstGeom prst="rect">
                  <a:avLst/>
                </a:prstGeom>
                <a:blipFill>
                  <a:blip r:embed="rId3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8" name="TextBox 67"/>
            <p:cNvSpPr txBox="1"/>
            <p:nvPr/>
          </p:nvSpPr>
          <p:spPr>
            <a:xfrm>
              <a:off x="1094557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1</a:t>
              </a: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2307616" y="3233850"/>
              <a:ext cx="54211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3600" dirty="0">
                  <a:latin typeface="Comic Sans MS" panose="030F0702030302020204" pitchFamily="66" charset="0"/>
                </a:rPr>
                <a:t>6</a:t>
              </a:r>
            </a:p>
          </p:txBody>
        </p:sp>
        <p:sp>
          <p:nvSpPr>
            <p:cNvPr id="70" name="Rounded Rectangle 69"/>
            <p:cNvSpPr/>
            <p:nvPr/>
          </p:nvSpPr>
          <p:spPr>
            <a:xfrm>
              <a:off x="1094557" y="3265244"/>
              <a:ext cx="1755171" cy="583541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842" y="3042773"/>
            <a:ext cx="1001292" cy="1160587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025" y="2351855"/>
            <a:ext cx="1092318" cy="1069561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405" y="2745863"/>
            <a:ext cx="1042254" cy="1479180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996" y="2207866"/>
            <a:ext cx="582245" cy="820436"/>
          </a:xfrm>
          <a:prstGeom prst="rect">
            <a:avLst/>
          </a:prstGeom>
        </p:spPr>
      </p:pic>
      <p:sp>
        <p:nvSpPr>
          <p:cNvPr id="78" name="Cross 7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972231" y="4160831"/>
            <a:ext cx="1025853" cy="1037342"/>
          </a:xfrm>
          <a:prstGeom prst="plus">
            <a:avLst>
              <a:gd name="adj" fmla="val 3997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509281" y="4266659"/>
            <a:ext cx="475804" cy="916206"/>
          </a:xfrm>
          <a:prstGeom prst="corner">
            <a:avLst>
              <a:gd name="adj1" fmla="val 40306"/>
              <a:gd name="adj2" fmla="val 3773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478016" y="4242761"/>
            <a:ext cx="475804" cy="916206"/>
          </a:xfrm>
          <a:prstGeom prst="corner">
            <a:avLst>
              <a:gd name="adj1" fmla="val 42451"/>
              <a:gd name="adj2" fmla="val 41071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2487057" y="5181079"/>
            <a:ext cx="475804" cy="916206"/>
          </a:xfrm>
          <a:prstGeom prst="corner">
            <a:avLst>
              <a:gd name="adj1" fmla="val 40991"/>
              <a:gd name="adj2" fmla="val 37987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951996" y="5196305"/>
            <a:ext cx="475804" cy="916206"/>
          </a:xfrm>
          <a:prstGeom prst="corner">
            <a:avLst>
              <a:gd name="adj1" fmla="val 42722"/>
              <a:gd name="adj2" fmla="val 38384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Cross 8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471403" y="5120511"/>
            <a:ext cx="1025853" cy="1037342"/>
          </a:xfrm>
          <a:prstGeom prst="plus">
            <a:avLst>
              <a:gd name="adj" fmla="val 3998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12.5|7.5|11.3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9.5|1.2|1.2|1.2|1.2|6.3|8.4|4.1|4.7|5.4|2.9|4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3.4|11|8.2|9.3|3.7|2.8|2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|14.3|8.4|3.6|2.6|2.5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6|7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21.3|1.6|4.2|4.3|1.8|5.8|4.5|1.4|5.8|3.8|1.9|4.4|4.1|4.2|4.3|3.6|1.1|8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03EEA52-0890-471D-A056-58EC675853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522d4c35-b548-4432-90ae-af4376e1c4b4"/>
    <ds:schemaRef ds:uri="http://purl.org/dc/dcmitype/"/>
    <ds:schemaRef ds:uri="http://purl.org/dc/elements/1.1/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6485</TotalTime>
  <Words>222</Words>
  <Application>Microsoft Office PowerPoint</Application>
  <PresentationFormat>On-screen Show (4:3)</PresentationFormat>
  <Paragraphs>108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FIND NUMBER BONDS  WITHIN 10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install</cp:lastModifiedBy>
  <cp:revision>231</cp:revision>
  <dcterms:created xsi:type="dcterms:W3CDTF">2019-07-05T11:02:13Z</dcterms:created>
  <dcterms:modified xsi:type="dcterms:W3CDTF">2020-12-11T14:38:11Z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