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1" r:id="rId14"/>
    <p:sldId id="299" r:id="rId15"/>
    <p:sldId id="306" r:id="rId16"/>
    <p:sldId id="300" r:id="rId17"/>
    <p:sldId id="301" r:id="rId18"/>
    <p:sldId id="314" r:id="rId19"/>
    <p:sldId id="313" r:id="rId20"/>
    <p:sldId id="315" r:id="rId21"/>
    <p:sldId id="316" r:id="rId22"/>
    <p:sldId id="317" r:id="rId23"/>
    <p:sldId id="318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1D25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644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99D3389-A5A2-4295-95CA-AEBB2F388707}"/>
    <pc:docChg chg="modSld">
      <pc:chgData name="James Clegg" userId="c6df1435-7a36-4b38-be4d-16e68e91152f" providerId="ADAL" clId="{E99D3389-A5A2-4295-95CA-AEBB2F388707}" dt="2020-10-01T15:49:17.198" v="15" actId="14826"/>
      <pc:docMkLst>
        <pc:docMk/>
      </pc:docMkLst>
      <pc:sldChg chg="modSp">
        <pc:chgData name="James Clegg" userId="c6df1435-7a36-4b38-be4d-16e68e91152f" providerId="ADAL" clId="{E99D3389-A5A2-4295-95CA-AEBB2F388707}" dt="2020-10-01T15:36:24.515" v="11" actId="554"/>
        <pc:sldMkLst>
          <pc:docMk/>
          <pc:sldMk cId="1793065095" sldId="306"/>
        </pc:sldMkLst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26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29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37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39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40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53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6.963" v="7" actId="12788"/>
          <ac:spMkLst>
            <pc:docMk/>
            <pc:sldMk cId="1793065095" sldId="306"/>
            <ac:spMk id="64" creationId="{00000000-0000-0000-0000-000000000000}"/>
          </ac:spMkLst>
        </pc:spChg>
        <pc:spChg chg="mod">
          <ac:chgData name="James Clegg" userId="c6df1435-7a36-4b38-be4d-16e68e91152f" providerId="ADAL" clId="{E99D3389-A5A2-4295-95CA-AEBB2F388707}" dt="2020-10-01T15:36:04.257" v="6" actId="12788"/>
          <ac:spMkLst>
            <pc:docMk/>
            <pc:sldMk cId="1793065095" sldId="306"/>
            <ac:spMk id="70" creationId="{00000000-0000-0000-0000-000000000000}"/>
          </ac:spMkLst>
        </pc:spChg>
        <pc:grpChg chg="mod">
          <ac:chgData name="James Clegg" userId="c6df1435-7a36-4b38-be4d-16e68e91152f" providerId="ADAL" clId="{E99D3389-A5A2-4295-95CA-AEBB2F388707}" dt="2020-10-01T15:36:16.249" v="9" actId="554"/>
          <ac:grpSpMkLst>
            <pc:docMk/>
            <pc:sldMk cId="1793065095" sldId="306"/>
            <ac:grpSpMk id="2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16.249" v="9" actId="554"/>
          <ac:grpSpMkLst>
            <pc:docMk/>
            <pc:sldMk cId="1793065095" sldId="306"/>
            <ac:grpSpMk id="41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12.425" v="8" actId="465"/>
          <ac:grpSpMkLst>
            <pc:docMk/>
            <pc:sldMk cId="1793065095" sldId="306"/>
            <ac:grpSpMk id="42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19.919" v="10" actId="554"/>
          <ac:grpSpMkLst>
            <pc:docMk/>
            <pc:sldMk cId="1793065095" sldId="306"/>
            <ac:grpSpMk id="43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19.919" v="10" actId="554"/>
          <ac:grpSpMkLst>
            <pc:docMk/>
            <pc:sldMk cId="1793065095" sldId="306"/>
            <ac:grpSpMk id="48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24.515" v="11" actId="554"/>
          <ac:grpSpMkLst>
            <pc:docMk/>
            <pc:sldMk cId="1793065095" sldId="306"/>
            <ac:grpSpMk id="54" creationId="{00000000-0000-0000-0000-000000000000}"/>
          </ac:grpSpMkLst>
        </pc:grpChg>
        <pc:grpChg chg="mod">
          <ac:chgData name="James Clegg" userId="c6df1435-7a36-4b38-be4d-16e68e91152f" providerId="ADAL" clId="{E99D3389-A5A2-4295-95CA-AEBB2F388707}" dt="2020-10-01T15:36:24.515" v="11" actId="554"/>
          <ac:grpSpMkLst>
            <pc:docMk/>
            <pc:sldMk cId="1793065095" sldId="306"/>
            <ac:grpSpMk id="59" creationId="{00000000-0000-0000-0000-000000000000}"/>
          </ac:grpSpMkLst>
        </pc:grpChg>
      </pc:sldChg>
      <pc:sldChg chg="modSp">
        <pc:chgData name="James Clegg" userId="c6df1435-7a36-4b38-be4d-16e68e91152f" providerId="ADAL" clId="{E99D3389-A5A2-4295-95CA-AEBB2F388707}" dt="2020-10-01T15:35:44.791" v="4" actId="1037"/>
        <pc:sldMkLst>
          <pc:docMk/>
          <pc:sldMk cId="2913199281" sldId="311"/>
        </pc:sldMkLst>
        <pc:spChg chg="mod">
          <ac:chgData name="James Clegg" userId="c6df1435-7a36-4b38-be4d-16e68e91152f" providerId="ADAL" clId="{E99D3389-A5A2-4295-95CA-AEBB2F388707}" dt="2020-10-01T15:35:44.791" v="4" actId="1037"/>
          <ac:spMkLst>
            <pc:docMk/>
            <pc:sldMk cId="2913199281" sldId="311"/>
            <ac:spMk id="5" creationId="{00000000-0000-0000-0000-000000000000}"/>
          </ac:spMkLst>
        </pc:spChg>
      </pc:sldChg>
      <pc:sldChg chg="modSp">
        <pc:chgData name="James Clegg" userId="c6df1435-7a36-4b38-be4d-16e68e91152f" providerId="ADAL" clId="{E99D3389-A5A2-4295-95CA-AEBB2F388707}" dt="2020-10-01T15:48:56.365" v="13" actId="14826"/>
        <pc:sldMkLst>
          <pc:docMk/>
          <pc:sldMk cId="2592925862" sldId="316"/>
        </pc:sldMkLst>
        <pc:picChg chg="mod">
          <ac:chgData name="James Clegg" userId="c6df1435-7a36-4b38-be4d-16e68e91152f" providerId="ADAL" clId="{E99D3389-A5A2-4295-95CA-AEBB2F388707}" dt="2020-10-01T15:48:47.660" v="12" actId="14826"/>
          <ac:picMkLst>
            <pc:docMk/>
            <pc:sldMk cId="2592925862" sldId="316"/>
            <ac:picMk id="56" creationId="{00000000-0000-0000-0000-000000000000}"/>
          </ac:picMkLst>
        </pc:picChg>
        <pc:picChg chg="mod">
          <ac:chgData name="James Clegg" userId="c6df1435-7a36-4b38-be4d-16e68e91152f" providerId="ADAL" clId="{E99D3389-A5A2-4295-95CA-AEBB2F388707}" dt="2020-10-01T15:48:56.365" v="13" actId="14826"/>
          <ac:picMkLst>
            <pc:docMk/>
            <pc:sldMk cId="2592925862" sldId="316"/>
            <ac:picMk id="58" creationId="{B8D5DE2E-2E97-7D44-8068-50199B22E1D7}"/>
          </ac:picMkLst>
        </pc:picChg>
      </pc:sldChg>
      <pc:sldChg chg="modSp">
        <pc:chgData name="James Clegg" userId="c6df1435-7a36-4b38-be4d-16e68e91152f" providerId="ADAL" clId="{E99D3389-A5A2-4295-95CA-AEBB2F388707}" dt="2020-10-01T15:49:09.177" v="14" actId="14826"/>
        <pc:sldMkLst>
          <pc:docMk/>
          <pc:sldMk cId="1416960331" sldId="317"/>
        </pc:sldMkLst>
        <pc:picChg chg="mod">
          <ac:chgData name="James Clegg" userId="c6df1435-7a36-4b38-be4d-16e68e91152f" providerId="ADAL" clId="{E99D3389-A5A2-4295-95CA-AEBB2F388707}" dt="2020-10-01T15:49:09.177" v="14" actId="14826"/>
          <ac:picMkLst>
            <pc:docMk/>
            <pc:sldMk cId="1416960331" sldId="317"/>
            <ac:picMk id="56" creationId="{00000000-0000-0000-0000-000000000000}"/>
          </ac:picMkLst>
        </pc:picChg>
        <pc:picChg chg="mod">
          <ac:chgData name="James Clegg" userId="c6df1435-7a36-4b38-be4d-16e68e91152f" providerId="ADAL" clId="{E99D3389-A5A2-4295-95CA-AEBB2F388707}" dt="2020-10-01T15:49:09.177" v="14" actId="14826"/>
          <ac:picMkLst>
            <pc:docMk/>
            <pc:sldMk cId="1416960331" sldId="317"/>
            <ac:picMk id="58" creationId="{B8D5DE2E-2E97-7D44-8068-50199B22E1D7}"/>
          </ac:picMkLst>
        </pc:picChg>
      </pc:sldChg>
      <pc:sldChg chg="modSp">
        <pc:chgData name="James Clegg" userId="c6df1435-7a36-4b38-be4d-16e68e91152f" providerId="ADAL" clId="{E99D3389-A5A2-4295-95CA-AEBB2F388707}" dt="2020-10-01T15:49:17.198" v="15" actId="14826"/>
        <pc:sldMkLst>
          <pc:docMk/>
          <pc:sldMk cId="1234527244" sldId="318"/>
        </pc:sldMkLst>
        <pc:picChg chg="mod">
          <ac:chgData name="James Clegg" userId="c6df1435-7a36-4b38-be4d-16e68e91152f" providerId="ADAL" clId="{E99D3389-A5A2-4295-95CA-AEBB2F388707}" dt="2020-10-01T15:49:17.198" v="15" actId="14826"/>
          <ac:picMkLst>
            <pc:docMk/>
            <pc:sldMk cId="1234527244" sldId="318"/>
            <ac:picMk id="56" creationId="{00000000-0000-0000-0000-000000000000}"/>
          </ac:picMkLst>
        </pc:picChg>
        <pc:picChg chg="mod">
          <ac:chgData name="James Clegg" userId="c6df1435-7a36-4b38-be4d-16e68e91152f" providerId="ADAL" clId="{E99D3389-A5A2-4295-95CA-AEBB2F388707}" dt="2020-10-01T15:49:17.198" v="15" actId="14826"/>
          <ac:picMkLst>
            <pc:docMk/>
            <pc:sldMk cId="1234527244" sldId="318"/>
            <ac:picMk id="58" creationId="{B8D5DE2E-2E97-7D44-8068-50199B22E1D7}"/>
          </ac:picMkLst>
        </pc:picChg>
      </pc:sldChg>
    </pc:docChg>
  </pc:docChgLst>
  <pc:docChgLst>
    <pc:chgData name="James Clegg" userId="c6df1435-7a36-4b38-be4d-16e68e91152f" providerId="ADAL" clId="{FC9257C8-43C0-4ABE-A2B3-341B8DA1F0F0}"/>
    <pc:docChg chg="custSel modSld">
      <pc:chgData name="James Clegg" userId="c6df1435-7a36-4b38-be4d-16e68e91152f" providerId="ADAL" clId="{FC9257C8-43C0-4ABE-A2B3-341B8DA1F0F0}" dt="2020-10-01T15:59:16.070" v="12"/>
      <pc:docMkLst>
        <pc:docMk/>
      </pc:docMkLst>
      <pc:sldChg chg="modTransition">
        <pc:chgData name="James Clegg" userId="c6df1435-7a36-4b38-be4d-16e68e91152f" providerId="ADAL" clId="{FC9257C8-43C0-4ABE-A2B3-341B8DA1F0F0}" dt="2020-10-01T15:59:16.070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C9257C8-43C0-4ABE-A2B3-341B8DA1F0F0}" dt="2020-10-01T15:59:16.070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4128357408" sldId="298"/>
        </pc:sldMkLst>
        <pc:picChg chg="del">
          <ac:chgData name="James Clegg" userId="c6df1435-7a36-4b38-be4d-16e68e91152f" providerId="ADAL" clId="{FC9257C8-43C0-4ABE-A2B3-341B8DA1F0F0}" dt="2020-10-01T15:58:38.064" v="0" actId="478"/>
          <ac:picMkLst>
            <pc:docMk/>
            <pc:sldMk cId="4128357408" sldId="298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FC9257C8-43C0-4ABE-A2B3-341B8DA1F0F0}" dt="2020-10-01T15:59:16.070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3939627984" sldId="300"/>
        </pc:sldMkLst>
        <pc:picChg chg="del">
          <ac:chgData name="James Clegg" userId="c6df1435-7a36-4b38-be4d-16e68e91152f" providerId="ADAL" clId="{FC9257C8-43C0-4ABE-A2B3-341B8DA1F0F0}" dt="2020-10-01T15:58:45.724" v="3" actId="478"/>
          <ac:picMkLst>
            <pc:docMk/>
            <pc:sldMk cId="3939627984" sldId="30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3782242679" sldId="301"/>
        </pc:sldMkLst>
        <pc:picChg chg="del">
          <ac:chgData name="James Clegg" userId="c6df1435-7a36-4b38-be4d-16e68e91152f" providerId="ADAL" clId="{FC9257C8-43C0-4ABE-A2B3-341B8DA1F0F0}" dt="2020-10-01T15:58:48.394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1793065095" sldId="306"/>
        </pc:sldMkLst>
        <pc:picChg chg="del">
          <ac:chgData name="James Clegg" userId="c6df1435-7a36-4b38-be4d-16e68e91152f" providerId="ADAL" clId="{FC9257C8-43C0-4ABE-A2B3-341B8DA1F0F0}" dt="2020-10-01T15:58:43.300" v="2" actId="478"/>
          <ac:picMkLst>
            <pc:docMk/>
            <pc:sldMk cId="1793065095" sldId="306"/>
            <ac:picMk id="7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1923779299" sldId="308"/>
        </pc:sldMkLst>
        <pc:picChg chg="del">
          <ac:chgData name="James Clegg" userId="c6df1435-7a36-4b38-be4d-16e68e91152f" providerId="ADAL" clId="{FC9257C8-43C0-4ABE-A2B3-341B8DA1F0F0}" dt="2020-10-01T15:59:09.013" v="11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2913199281" sldId="311"/>
        </pc:sldMkLst>
        <pc:picChg chg="del">
          <ac:chgData name="James Clegg" userId="c6df1435-7a36-4b38-be4d-16e68e91152f" providerId="ADAL" clId="{FC9257C8-43C0-4ABE-A2B3-341B8DA1F0F0}" dt="2020-10-01T15:58:40.614" v="1" actId="478"/>
          <ac:picMkLst>
            <pc:docMk/>
            <pc:sldMk cId="2913199281" sldId="31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1432677645" sldId="313"/>
        </pc:sldMkLst>
        <pc:picChg chg="del">
          <ac:chgData name="James Clegg" userId="c6df1435-7a36-4b38-be4d-16e68e91152f" providerId="ADAL" clId="{FC9257C8-43C0-4ABE-A2B3-341B8DA1F0F0}" dt="2020-10-01T15:58:53.720" v="6" actId="478"/>
          <ac:picMkLst>
            <pc:docMk/>
            <pc:sldMk cId="1432677645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4152957193" sldId="314"/>
        </pc:sldMkLst>
        <pc:picChg chg="del">
          <ac:chgData name="James Clegg" userId="c6df1435-7a36-4b38-be4d-16e68e91152f" providerId="ADAL" clId="{FC9257C8-43C0-4ABE-A2B3-341B8DA1F0F0}" dt="2020-10-01T15:58:51.297" v="5" actId="478"/>
          <ac:picMkLst>
            <pc:docMk/>
            <pc:sldMk cId="4152957193" sldId="314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2112467692" sldId="315"/>
        </pc:sldMkLst>
        <pc:picChg chg="del">
          <ac:chgData name="James Clegg" userId="c6df1435-7a36-4b38-be4d-16e68e91152f" providerId="ADAL" clId="{FC9257C8-43C0-4ABE-A2B3-341B8DA1F0F0}" dt="2020-10-01T15:58:55.921" v="7" actId="478"/>
          <ac:picMkLst>
            <pc:docMk/>
            <pc:sldMk cId="2112467692" sldId="31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2592925862" sldId="316"/>
        </pc:sldMkLst>
        <pc:picChg chg="del">
          <ac:chgData name="James Clegg" userId="c6df1435-7a36-4b38-be4d-16e68e91152f" providerId="ADAL" clId="{FC9257C8-43C0-4ABE-A2B3-341B8DA1F0F0}" dt="2020-10-01T15:58:59.039" v="8" actId="478"/>
          <ac:picMkLst>
            <pc:docMk/>
            <pc:sldMk cId="2592925862" sldId="316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1416960331" sldId="317"/>
        </pc:sldMkLst>
        <pc:picChg chg="del">
          <ac:chgData name="James Clegg" userId="c6df1435-7a36-4b38-be4d-16e68e91152f" providerId="ADAL" clId="{FC9257C8-43C0-4ABE-A2B3-341B8DA1F0F0}" dt="2020-10-01T15:59:01.919" v="9" actId="478"/>
          <ac:picMkLst>
            <pc:docMk/>
            <pc:sldMk cId="1416960331" sldId="31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C9257C8-43C0-4ABE-A2B3-341B8DA1F0F0}" dt="2020-10-01T15:59:16.070" v="12"/>
        <pc:sldMkLst>
          <pc:docMk/>
          <pc:sldMk cId="1234527244" sldId="318"/>
        </pc:sldMkLst>
        <pc:picChg chg="del">
          <ac:chgData name="James Clegg" userId="c6df1435-7a36-4b38-be4d-16e68e91152f" providerId="ADAL" clId="{FC9257C8-43C0-4ABE-A2B3-341B8DA1F0F0}" dt="2020-10-01T15:59:05.670" v="10" actId="478"/>
          <ac:picMkLst>
            <pc:docMk/>
            <pc:sldMk cId="1234527244" sldId="318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2.png"/><Relationship Id="rId7" Type="http://schemas.openxmlformats.org/officeDocument/2006/relationships/image" Target="../media/image10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11" Type="http://schemas.openxmlformats.org/officeDocument/2006/relationships/image" Target="../media/image15.png"/><Relationship Id="rId5" Type="http://schemas.openxmlformats.org/officeDocument/2006/relationships/image" Target="../media/image13.png"/><Relationship Id="rId10" Type="http://schemas.openxmlformats.org/officeDocument/2006/relationships/image" Target="../media/image14.png"/><Relationship Id="rId9" Type="http://schemas.openxmlformats.org/officeDocument/2006/relationships/image" Target="../media/image13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9.png"/><Relationship Id="rId1" Type="http://schemas.openxmlformats.org/officeDocument/2006/relationships/tags" Target="../tags/tag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0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19" Type="http://schemas.openxmlformats.org/officeDocument/2006/relationships/image" Target="../media/image32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18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43.png"/><Relationship Id="rId18" Type="http://schemas.openxmlformats.org/officeDocument/2006/relationships/image" Target="../media/image31.png"/><Relationship Id="rId7" Type="http://schemas.openxmlformats.org/officeDocument/2006/relationships/image" Target="../media/image20.png"/><Relationship Id="rId12" Type="http://schemas.openxmlformats.org/officeDocument/2006/relationships/image" Target="../media/image42.png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4.png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11" Type="http://schemas.openxmlformats.org/officeDocument/2006/relationships/image" Target="../media/image41.png"/><Relationship Id="rId5" Type="http://schemas.openxmlformats.org/officeDocument/2006/relationships/image" Target="../media/image180.png"/><Relationship Id="rId15" Type="http://schemas.openxmlformats.org/officeDocument/2006/relationships/image" Target="../media/image28.png"/><Relationship Id="rId10" Type="http://schemas.openxmlformats.org/officeDocument/2006/relationships/image" Target="../media/image40.png"/><Relationship Id="rId19" Type="http://schemas.openxmlformats.org/officeDocument/2006/relationships/image" Target="../media/image45.png"/><Relationship Id="rId9" Type="http://schemas.openxmlformats.org/officeDocument/2006/relationships/image" Target="../media/image39.png"/><Relationship Id="rId1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1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5.png"/><Relationship Id="rId1" Type="http://schemas.openxmlformats.org/officeDocument/2006/relationships/tags" Target="../tags/tag5.xml"/><Relationship Id="rId6" Type="http://schemas.openxmlformats.org/officeDocument/2006/relationships/image" Target="../media/image450.png"/><Relationship Id="rId11" Type="http://schemas.openxmlformats.org/officeDocument/2006/relationships/image" Target="../media/image50.png"/><Relationship Id="rId5" Type="http://schemas.openxmlformats.org/officeDocument/2006/relationships/image" Target="../media/image20.png"/><Relationship Id="rId15" Type="http://schemas.openxmlformats.org/officeDocument/2006/relationships/image" Target="../media/image54.png"/><Relationship Id="rId10" Type="http://schemas.openxmlformats.org/officeDocument/2006/relationships/image" Target="../media/image49.pn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76.png"/><Relationship Id="rId3" Type="http://schemas.openxmlformats.org/officeDocument/2006/relationships/image" Target="../media/image18.png"/><Relationship Id="rId7" Type="http://schemas.openxmlformats.org/officeDocument/2006/relationships/image" Target="../media/image57.png"/><Relationship Id="rId12" Type="http://schemas.openxmlformats.org/officeDocument/2006/relationships/image" Target="../media/image7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56.png"/><Relationship Id="rId11" Type="http://schemas.openxmlformats.org/officeDocument/2006/relationships/image" Target="../media/image74.png"/><Relationship Id="rId5" Type="http://schemas.openxmlformats.org/officeDocument/2006/relationships/image" Target="../media/image38.png"/><Relationship Id="rId4" Type="http://schemas.openxmlformats.org/officeDocument/2006/relationships/image" Target="../media/image21.png"/><Relationship Id="rId1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74.png"/><Relationship Id="rId3" Type="http://schemas.openxmlformats.org/officeDocument/2006/relationships/image" Target="../media/image60.png"/><Relationship Id="rId7" Type="http://schemas.openxmlformats.org/officeDocument/2006/relationships/image" Target="../media/image61.png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9.png"/><Relationship Id="rId1" Type="http://schemas.openxmlformats.org/officeDocument/2006/relationships/tags" Target="../tags/tag7.xml"/><Relationship Id="rId6" Type="http://schemas.openxmlformats.org/officeDocument/2006/relationships/image" Target="../media/image38.png"/><Relationship Id="rId5" Type="http://schemas.openxmlformats.org/officeDocument/2006/relationships/image" Target="../media/image21.png"/><Relationship Id="rId15" Type="http://schemas.openxmlformats.org/officeDocument/2006/relationships/image" Target="../media/image76.png"/><Relationship Id="rId10" Type="http://schemas.openxmlformats.org/officeDocument/2006/relationships/image" Target="../media/image58.png"/><Relationship Id="rId4" Type="http://schemas.openxmlformats.org/officeDocument/2006/relationships/image" Target="../media/image18.png"/><Relationship Id="rId9" Type="http://schemas.openxmlformats.org/officeDocument/2006/relationships/image" Target="../media/image57.png"/><Relationship Id="rId14" Type="http://schemas.openxmlformats.org/officeDocument/2006/relationships/image" Target="../media/image7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image" Target="../media/image60.png"/><Relationship Id="rId7" Type="http://schemas.openxmlformats.org/officeDocument/2006/relationships/image" Target="../media/image56.png"/><Relationship Id="rId12" Type="http://schemas.openxmlformats.org/officeDocument/2006/relationships/image" Target="../media/image74.png"/><Relationship Id="rId1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77.png"/><Relationship Id="rId1" Type="http://schemas.openxmlformats.org/officeDocument/2006/relationships/tags" Target="../tags/tag8.xml"/><Relationship Id="rId6" Type="http://schemas.openxmlformats.org/officeDocument/2006/relationships/image" Target="../media/image61.png"/><Relationship Id="rId5" Type="http://schemas.openxmlformats.org/officeDocument/2006/relationships/image" Target="../media/image38.png"/><Relationship Id="rId15" Type="http://schemas.openxmlformats.org/officeDocument/2006/relationships/image" Target="../media/image59.png"/><Relationship Id="rId4" Type="http://schemas.openxmlformats.org/officeDocument/2006/relationships/image" Target="../media/image18.png"/><Relationship Id="rId9" Type="http://schemas.openxmlformats.org/officeDocument/2006/relationships/image" Target="../media/image58.png"/><Relationship Id="rId14" Type="http://schemas.openxmlformats.org/officeDocument/2006/relationships/image" Target="../media/image7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76748"/>
            <a:ext cx="597459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 8 is ___________ 6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 5 is ___________ five.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Fill in the symbol to compare  2         3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Use                     to make a fact family.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51" y="3829292"/>
            <a:ext cx="1168930" cy="1150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03" y="3842355"/>
            <a:ext cx="1168930" cy="11505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051" y="3737985"/>
            <a:ext cx="1168930" cy="1150522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6624779" y="2825489"/>
            <a:ext cx="576000" cy="576000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 8 is ___________ 6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 5 is ___________ five.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Fill in the symbol to compare  2         3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Use                     to make a fact family.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6571307" y="2743121"/>
                <a:ext cx="661043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1307" y="2743121"/>
                <a:ext cx="661043" cy="70788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027553" y="334776"/>
            <a:ext cx="2416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greater than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51" y="3829292"/>
            <a:ext cx="1168930" cy="1150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03" y="3842355"/>
            <a:ext cx="1168930" cy="11505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051" y="3737985"/>
            <a:ext cx="1168930" cy="115052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105932" y="1558707"/>
            <a:ext cx="2338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equal to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95550" y="4875542"/>
                <a:ext cx="23383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 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4875542"/>
                <a:ext cx="2338355" cy="523220"/>
              </a:xfrm>
              <a:prstGeom prst="rect">
                <a:avLst/>
              </a:prstGeom>
              <a:blipFill>
                <a:blip r:embed="rId9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95549" y="5509991"/>
                <a:ext cx="23383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49" y="5509991"/>
                <a:ext cx="2338355" cy="523220"/>
              </a:xfrm>
              <a:prstGeom prst="rect">
                <a:avLst/>
              </a:prstGeom>
              <a:blipFill>
                <a:blip r:embed="rId10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730665" y="4895336"/>
                <a:ext cx="23383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0665" y="4895336"/>
                <a:ext cx="2338355" cy="523220"/>
              </a:xfrm>
              <a:prstGeom prst="rect">
                <a:avLst/>
              </a:prstGeom>
              <a:blipFill>
                <a:blip r:embed="rId11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753427" y="5499988"/>
                <a:ext cx="23383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 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3427" y="5499988"/>
                <a:ext cx="2338355" cy="523220"/>
              </a:xfrm>
              <a:prstGeom prst="rect">
                <a:avLst/>
              </a:prstGeom>
              <a:blipFill>
                <a:blip r:embed="rId12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290" y="3401489"/>
            <a:ext cx="942975" cy="706120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6624779" y="2825489"/>
            <a:ext cx="576000" cy="576000"/>
          </a:xfrm>
          <a:prstGeom prst="ellipse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3199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3728" y="488587"/>
            <a:ext cx="3165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We know…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4739071" y="3800740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" name="Text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TextBox 5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4739071" y="3134738"/>
            <a:ext cx="1649368" cy="778828"/>
            <a:chOff x="4739071" y="3409061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/>
                <p:cNvSpPr txBox="1"/>
                <p:nvPr/>
              </p:nvSpPr>
              <p:spPr>
                <a:xfrm>
                  <a:off x="5303642" y="3409061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9" name="TextBox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3409061"/>
                  <a:ext cx="598293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TextBox 9"/>
            <p:cNvSpPr txBox="1"/>
            <p:nvPr/>
          </p:nvSpPr>
          <p:spPr>
            <a:xfrm>
              <a:off x="4739071" y="3541558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879006" y="3541557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4739071" y="3569159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04484" y="3800740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340267" y="47732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3621" y="447845"/>
            <a:ext cx="1068383" cy="2419146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4780057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247872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687287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155101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605780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968114" y="476895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476895"/>
                <a:ext cx="661043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4572076" y="51023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49870" y="123706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968114" y="123664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1236640"/>
                <a:ext cx="661043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3620" y="1502976"/>
            <a:ext cx="1068383" cy="2419146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4780056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247871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687286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155100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605779" y="2325275"/>
            <a:ext cx="336464" cy="31729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3968114" y="2291771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2291771"/>
                <a:ext cx="661043" cy="64633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3395683" y="325401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3968114" y="325359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3253590"/>
                <a:ext cx="661043" cy="64633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968114" y="3928938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3928938"/>
                <a:ext cx="661043" cy="64633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3" name="Group 42"/>
          <p:cNvGrpSpPr/>
          <p:nvPr/>
        </p:nvGrpSpPr>
        <p:grpSpPr>
          <a:xfrm>
            <a:off x="4739071" y="4466742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2204484" y="4466742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9" name="TextBox 4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0" name="TextBox 49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968114" y="4607483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4607483"/>
                <a:ext cx="661043" cy="64633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4" name="Group 53"/>
          <p:cNvGrpSpPr/>
          <p:nvPr/>
        </p:nvGrpSpPr>
        <p:grpSpPr>
          <a:xfrm>
            <a:off x="4748977" y="5132744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Box 54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5" name="TextBox 5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6" name="TextBox 55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58" name="Rounded Rectangle 57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2214390" y="5132744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0" name="TextBox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1" name="TextBox 60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3968114" y="524311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5243110"/>
                <a:ext cx="661043" cy="64633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5" name="Picture 6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44769" y="1492928"/>
            <a:ext cx="1068383" cy="2419146"/>
          </a:xfrm>
          <a:prstGeom prst="rect">
            <a:avLst/>
          </a:prstGeom>
        </p:spPr>
      </p:pic>
      <p:sp>
        <p:nvSpPr>
          <p:cNvPr id="66" name="Oval 65"/>
          <p:cNvSpPr/>
          <p:nvPr/>
        </p:nvSpPr>
        <p:spPr>
          <a:xfrm>
            <a:off x="1691205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2159020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2598435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3066249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3516928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1" grpId="0" animBg="1"/>
      <p:bldP spid="32" grpId="0" animBg="1"/>
      <p:bldP spid="33" grpId="0" animBg="1"/>
      <p:bldP spid="34" grpId="0" animBg="1"/>
      <p:bldP spid="35" grpId="0" animBg="1"/>
      <p:bldP spid="37" grpId="0"/>
      <p:bldP spid="38" grpId="0"/>
      <p:bldP spid="39" grpId="0"/>
      <p:bldP spid="40" grpId="0"/>
      <p:bldP spid="53" grpId="0"/>
      <p:bldP spid="64" grpId="0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5336" y="42478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84594" y="1565200"/>
            <a:ext cx="7070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Find number bonds that are equal.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458526" y="340930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8526" y="3409302"/>
                <a:ext cx="598293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893955" y="354179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33890" y="354179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93955" y="356940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670725" y="455706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0725" y="4557062"/>
                <a:ext cx="598293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6106154" y="468955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246089" y="468955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106154" y="471716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059946" y="455706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9946" y="4557062"/>
                <a:ext cx="598293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3495375" y="468955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635310" y="468955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495375" y="471716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449166" y="455706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9166" y="4557062"/>
                <a:ext cx="598293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884595" y="468955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024530" y="468955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884595" y="471716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670725" y="340930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0725" y="3409302"/>
                <a:ext cx="598293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/>
          <p:cNvSpPr txBox="1"/>
          <p:nvPr/>
        </p:nvSpPr>
        <p:spPr>
          <a:xfrm>
            <a:off x="6106154" y="354179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246089" y="354179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6106154" y="356940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4064626" y="3409302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4626" y="3409302"/>
                <a:ext cx="598293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/>
          <p:cNvSpPr txBox="1"/>
          <p:nvPr/>
        </p:nvSpPr>
        <p:spPr>
          <a:xfrm>
            <a:off x="3500055" y="354179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639990" y="3541798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3500055" y="356940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58729" y="2365178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3021248" y="250786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3728" y="488587"/>
            <a:ext cx="3165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We know…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4739071" y="3818572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" name="Text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TextBox 5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4739071" y="3134738"/>
            <a:ext cx="1649368" cy="778828"/>
            <a:chOff x="4739071" y="3409061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Box 8"/>
                <p:cNvSpPr txBox="1"/>
                <p:nvPr/>
              </p:nvSpPr>
              <p:spPr>
                <a:xfrm>
                  <a:off x="5303642" y="3409061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9" name="TextBox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3409061"/>
                  <a:ext cx="598293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0" name="TextBox 9"/>
            <p:cNvSpPr txBox="1"/>
            <p:nvPr/>
          </p:nvSpPr>
          <p:spPr>
            <a:xfrm>
              <a:off x="4739071" y="3541558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879006" y="3541557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4739071" y="3569159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04484" y="3818572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TextBox 13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340267" y="47732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3621" y="447845"/>
            <a:ext cx="1068383" cy="2419146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4780057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247872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687287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155101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605780" y="1270144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968114" y="476895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476895"/>
                <a:ext cx="661043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4755060" y="48107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49870" y="123706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968114" y="123664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1236640"/>
                <a:ext cx="661043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3620" y="1502976"/>
            <a:ext cx="1068383" cy="2419146"/>
          </a:xfrm>
          <a:prstGeom prst="rect">
            <a:avLst/>
          </a:prstGeom>
        </p:spPr>
      </p:pic>
      <p:sp>
        <p:nvSpPr>
          <p:cNvPr id="31" name="Oval 30"/>
          <p:cNvSpPr/>
          <p:nvPr/>
        </p:nvSpPr>
        <p:spPr>
          <a:xfrm>
            <a:off x="4780056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247871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687286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155100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605779" y="2325275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3968114" y="2291771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2291771"/>
                <a:ext cx="661043" cy="64633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3395683" y="325401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3968114" y="325359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3253590"/>
                <a:ext cx="661043" cy="64633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968114" y="3928938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3928938"/>
                <a:ext cx="661043" cy="64633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3" name="Group 42"/>
          <p:cNvGrpSpPr/>
          <p:nvPr/>
        </p:nvGrpSpPr>
        <p:grpSpPr>
          <a:xfrm>
            <a:off x="4739071" y="4497117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2204484" y="4497117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Box 48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9" name="TextBox 4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0" name="TextBox 49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968114" y="4607483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4607483"/>
                <a:ext cx="661043" cy="64633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4" name="Group 53"/>
          <p:cNvGrpSpPr/>
          <p:nvPr/>
        </p:nvGrpSpPr>
        <p:grpSpPr>
          <a:xfrm>
            <a:off x="4748977" y="5132744"/>
            <a:ext cx="1649368" cy="778828"/>
            <a:chOff x="4739071" y="41098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Box 54"/>
                <p:cNvSpPr txBox="1"/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5" name="TextBox 5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03642" y="4109806"/>
                  <a:ext cx="598293" cy="769441"/>
                </a:xfrm>
                <a:prstGeom prst="rect">
                  <a:avLst/>
                </a:prstGeom>
                <a:blipFill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6" name="TextBox 55"/>
            <p:cNvSpPr txBox="1"/>
            <p:nvPr/>
          </p:nvSpPr>
          <p:spPr>
            <a:xfrm>
              <a:off x="4739071" y="42423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879006" y="42423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58" name="Rounded Rectangle 57"/>
            <p:cNvSpPr/>
            <p:nvPr/>
          </p:nvSpPr>
          <p:spPr>
            <a:xfrm>
              <a:off x="4739071" y="42699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2214390" y="5132744"/>
            <a:ext cx="1649368" cy="778828"/>
            <a:chOff x="2204484" y="407598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/>
                <p:cNvSpPr txBox="1"/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0" name="TextBox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69055" y="4075984"/>
                  <a:ext cx="598293" cy="769441"/>
                </a:xfrm>
                <a:prstGeom prst="rect">
                  <a:avLst/>
                </a:prstGeom>
                <a:blipFill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1" name="TextBox 60"/>
            <p:cNvSpPr txBox="1"/>
            <p:nvPr/>
          </p:nvSpPr>
          <p:spPr>
            <a:xfrm>
              <a:off x="2204484" y="420848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344419" y="420848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2204484" y="423608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3968114" y="5243110"/>
                <a:ext cx="66104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8114" y="5243110"/>
                <a:ext cx="661043" cy="64633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5" name="Picture 6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44769" y="1492928"/>
            <a:ext cx="1068383" cy="2419146"/>
          </a:xfrm>
          <a:prstGeom prst="rect">
            <a:avLst/>
          </a:prstGeom>
        </p:spPr>
      </p:pic>
      <p:sp>
        <p:nvSpPr>
          <p:cNvPr id="66" name="Oval 65"/>
          <p:cNvSpPr/>
          <p:nvPr/>
        </p:nvSpPr>
        <p:spPr>
          <a:xfrm>
            <a:off x="1691205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2159020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2598435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3066249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3516928" y="2315227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4780057" y="1735540"/>
            <a:ext cx="336464" cy="31729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4800734" y="2774751"/>
            <a:ext cx="336464" cy="31729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2957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1" grpId="0" animBg="1"/>
      <p:bldP spid="32" grpId="0" animBg="1"/>
      <p:bldP spid="33" grpId="0" animBg="1"/>
      <p:bldP spid="34" grpId="0" animBg="1"/>
      <p:bldP spid="35" grpId="0" animBg="1"/>
      <p:bldP spid="37" grpId="0"/>
      <p:bldP spid="38" grpId="0"/>
      <p:bldP spid="39" grpId="0"/>
      <p:bldP spid="40" grpId="0"/>
      <p:bldP spid="53" grpId="0"/>
      <p:bldP spid="64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3040" y="12129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use symbols to compare!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2033890" y="1867649"/>
            <a:ext cx="1649368" cy="778828"/>
            <a:chOff x="2033890" y="1695119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/>
                <p:cNvSpPr txBox="1"/>
                <p:nvPr/>
              </p:nvSpPr>
              <p:spPr>
                <a:xfrm>
                  <a:off x="2598461" y="1695119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1695119"/>
                  <a:ext cx="598293" cy="76944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3" name="TextBox 12"/>
            <p:cNvSpPr txBox="1"/>
            <p:nvPr/>
          </p:nvSpPr>
          <p:spPr>
            <a:xfrm>
              <a:off x="2033890" y="1827616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173825" y="1827615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2033890" y="1855217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033890" y="4571547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Box 16"/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7" name="TextBox 1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8" name="TextBox 17"/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92138" y="1867649"/>
            <a:ext cx="1649368" cy="778828"/>
            <a:chOff x="4792138" y="170450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Box 21"/>
                <p:cNvSpPr txBox="1"/>
                <p:nvPr/>
              </p:nvSpPr>
              <p:spPr>
                <a:xfrm>
                  <a:off x="5356709" y="170450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2" name="TextBox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1704506"/>
                  <a:ext cx="598293" cy="76944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TextBox 22"/>
            <p:cNvSpPr txBox="1"/>
            <p:nvPr/>
          </p:nvSpPr>
          <p:spPr>
            <a:xfrm>
              <a:off x="4792138" y="183700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932073" y="183700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4792138" y="186460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2138" y="4571547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TextBox 27"/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033890" y="3201188"/>
            <a:ext cx="1649368" cy="778828"/>
            <a:chOff x="2033890" y="2925495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2598461" y="2925495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2925495"/>
                  <a:ext cx="598293" cy="769441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2033890" y="3057992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173825" y="305799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9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2033890" y="3085593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138" y="3201188"/>
            <a:ext cx="1649368" cy="778828"/>
            <a:chOff x="4792138" y="2944269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TextBox 49"/>
                <p:cNvSpPr txBox="1"/>
                <p:nvPr/>
              </p:nvSpPr>
              <p:spPr>
                <a:xfrm>
                  <a:off x="5356709" y="2944269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0" name="TextBox 4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2944269"/>
                  <a:ext cx="598293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1" name="TextBox 50"/>
            <p:cNvSpPr txBox="1"/>
            <p:nvPr/>
          </p:nvSpPr>
          <p:spPr>
            <a:xfrm>
              <a:off x="4792138" y="3076766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932073" y="3076765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53" name="Rounded Rectangle 52"/>
            <p:cNvSpPr/>
            <p:nvPr/>
          </p:nvSpPr>
          <p:spPr>
            <a:xfrm>
              <a:off x="4792138" y="3104367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" name="Oval 1"/>
          <p:cNvSpPr/>
          <p:nvPr/>
        </p:nvSpPr>
        <p:spPr>
          <a:xfrm>
            <a:off x="3848487" y="1873230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838622" y="3206769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851921" y="4577128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971049" y="35424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1049" y="354241"/>
                <a:ext cx="661043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 rot="10800000">
                <a:off x="3103736" y="35424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3103736" y="354241"/>
                <a:ext cx="661043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037392" y="35424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7392" y="354241"/>
                <a:ext cx="661043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897973" y="1848770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7973" y="1848770"/>
                <a:ext cx="661043" cy="76944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928100" y="3181737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8100" y="3181737"/>
                <a:ext cx="661043" cy="76944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 rot="10800000">
                <a:off x="3983166" y="4603447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3983166" y="4603447"/>
                <a:ext cx="661043" cy="76944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6" name="Picture 5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94190" y="5249495"/>
            <a:ext cx="747045" cy="74704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5356709" y="539218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2677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  <p:bldP spid="33" grpId="0" animBg="1"/>
      <p:bldP spid="34" grpId="0" animBg="1"/>
      <p:bldP spid="41" grpId="0"/>
      <p:bldP spid="42" grpId="0"/>
      <p:bldP spid="43" grpId="0"/>
      <p:bldP spid="49" grpId="0"/>
      <p:bldP spid="54" grpId="0"/>
      <p:bldP spid="55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124676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262" y="2187231"/>
            <a:ext cx="1059175" cy="9861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449" y="2187231"/>
            <a:ext cx="1059175" cy="9861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463" y="1952227"/>
            <a:ext cx="1227966" cy="140091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99232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 rolled</a:t>
            </a:r>
          </a:p>
        </p:txBody>
      </p:sp>
      <p:pic>
        <p:nvPicPr>
          <p:cNvPr id="14" name="Picture 13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16" y="1535414"/>
            <a:ext cx="959431" cy="74880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83" y="1542326"/>
            <a:ext cx="1064296" cy="73498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562428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Annie rolled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1510" y="483157"/>
            <a:ext cx="42323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number bonds!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044944" y="3221936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1"/>
                  <a:stretch>
                    <a:fillRect l="-55319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TextBox 19"/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103641" y="3221936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/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4" name="TextBox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2"/>
                  <a:stretch>
                    <a:fillRect l="-57447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5" name="TextBox 24"/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8" name="Oval 27"/>
          <p:cNvSpPr/>
          <p:nvPr/>
        </p:nvSpPr>
        <p:spPr>
          <a:xfrm>
            <a:off x="3967479" y="3227517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blipFill>
                <a:blip r:embed="rId13"/>
                <a:stretch>
                  <a:fillRect l="-7692" r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>
            <a:extLst>
              <a:ext uri="{FF2B5EF4-FFF2-40B4-BE49-F238E27FC236}">
                <a16:creationId xmlns:a16="http://schemas.microsoft.com/office/drawing/2014/main" id="{BCBD5DD5-E2F4-C147-9D92-E9455EEC9C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426" y="1975704"/>
            <a:ext cx="1227966" cy="1400919"/>
          </a:xfrm>
          <a:prstGeom prst="rect">
            <a:avLst/>
          </a:prstGeom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id="{E882877E-9681-F24B-A45A-E99241AA18AC}"/>
              </a:ext>
            </a:extLst>
          </p:cNvPr>
          <p:cNvGrpSpPr/>
          <p:nvPr/>
        </p:nvGrpSpPr>
        <p:grpSpPr>
          <a:xfrm>
            <a:off x="6155640" y="2396670"/>
            <a:ext cx="585851" cy="567250"/>
            <a:chOff x="1174325" y="2403683"/>
            <a:chExt cx="585851" cy="56725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E935320E-92BB-A244-BC74-4307F6CFF29D}"/>
                </a:ext>
              </a:extLst>
            </p:cNvPr>
            <p:cNvSpPr/>
            <p:nvPr/>
          </p:nvSpPr>
          <p:spPr>
            <a:xfrm>
              <a:off x="1174325" y="24036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8626D5F-0217-9D49-9CA1-1594F2F2B1E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4772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A6A71EB4-2D80-7D48-9287-8FF7F9EC30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967" y="27703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0B4B4E30-F049-1942-A7AE-294D7FA03D6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4760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7D5A5995-2577-9C4A-BD5D-F8667C8916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382" y="27690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6A06249-CF27-1846-A3AE-697C5F9B1BC7}"/>
              </a:ext>
            </a:extLst>
          </p:cNvPr>
          <p:cNvGrpSpPr/>
          <p:nvPr/>
        </p:nvGrpSpPr>
        <p:grpSpPr>
          <a:xfrm>
            <a:off x="3114400" y="2396670"/>
            <a:ext cx="585851" cy="567250"/>
            <a:chOff x="1326725" y="2556083"/>
            <a:chExt cx="585851" cy="567250"/>
          </a:xfrm>
        </p:grpSpPr>
        <p:sp>
          <p:nvSpPr>
            <p:cNvPr id="64" name="Rounded Rectangle 63">
              <a:extLst>
                <a:ext uri="{FF2B5EF4-FFF2-40B4-BE49-F238E27FC236}">
                  <a16:creationId xmlns:a16="http://schemas.microsoft.com/office/drawing/2014/main" id="{746ECBFF-D86D-9A49-84AF-9EB88FB6220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60B011F-A74C-5046-9333-2B45F1C5D8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EDA3D277-6A8B-3E41-9E8D-4770DEF7F8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367" y="29227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8D6B16C3-5BA2-E947-8A2F-DD9E313AD31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661" y="26284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AA9D2C89-17A4-F440-9ACF-6CFED12BC0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C3E76CC8-1205-5E40-9DC7-6B9E301253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85917" y="1924504"/>
            <a:ext cx="1227966" cy="140091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8D5DE2E-2E97-7D44-8068-50199B22E1D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15742" y="1978975"/>
            <a:ext cx="1227966" cy="14009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2925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5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6" grpId="0"/>
      <p:bldP spid="28" grpId="0" animBg="1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280" y="2187231"/>
            <a:ext cx="1059175" cy="9861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595" y="2187231"/>
            <a:ext cx="1059175" cy="9861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40342" y="5844259"/>
            <a:ext cx="1059175" cy="986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27713" y="5186289"/>
            <a:ext cx="1059175" cy="9861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767" y="1970318"/>
            <a:ext cx="1227966" cy="140091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99232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 rolled</a:t>
            </a:r>
          </a:p>
        </p:txBody>
      </p:sp>
      <p:pic>
        <p:nvPicPr>
          <p:cNvPr id="14" name="Picture 13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16" y="1535414"/>
            <a:ext cx="959431" cy="74880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83" y="1542326"/>
            <a:ext cx="1064296" cy="73498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562428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Annie rolled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1510" y="483157"/>
            <a:ext cx="42323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number bonds!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044944" y="3221936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3"/>
                  <a:stretch>
                    <a:fillRect l="-55319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TextBox 19"/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103641" y="3221936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/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4" name="TextBox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4"/>
                  <a:stretch>
                    <a:fillRect l="-57447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5" name="TextBox 24"/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8" name="Oval 27"/>
          <p:cNvSpPr/>
          <p:nvPr/>
        </p:nvSpPr>
        <p:spPr>
          <a:xfrm>
            <a:off x="3967479" y="3227517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blipFill>
                <a:blip r:embed="rId15"/>
                <a:stretch>
                  <a:fillRect l="-7692" r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>
            <a:extLst>
              <a:ext uri="{FF2B5EF4-FFF2-40B4-BE49-F238E27FC236}">
                <a16:creationId xmlns:a16="http://schemas.microsoft.com/office/drawing/2014/main" id="{BCBD5DD5-E2F4-C147-9D92-E9455EEC9C4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315" y="1982530"/>
            <a:ext cx="1227966" cy="1400919"/>
          </a:xfrm>
          <a:prstGeom prst="rect">
            <a:avLst/>
          </a:prstGeom>
        </p:spPr>
      </p:pic>
      <p:grpSp>
        <p:nvGrpSpPr>
          <p:cNvPr id="63" name="Group 62">
            <a:extLst>
              <a:ext uri="{FF2B5EF4-FFF2-40B4-BE49-F238E27FC236}">
                <a16:creationId xmlns:a16="http://schemas.microsoft.com/office/drawing/2014/main" id="{E882877E-9681-F24B-A45A-E99241AA18AC}"/>
              </a:ext>
            </a:extLst>
          </p:cNvPr>
          <p:cNvGrpSpPr/>
          <p:nvPr/>
        </p:nvGrpSpPr>
        <p:grpSpPr>
          <a:xfrm>
            <a:off x="3114399" y="2396670"/>
            <a:ext cx="585851" cy="567250"/>
            <a:chOff x="1174325" y="2403683"/>
            <a:chExt cx="585851" cy="56725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E935320E-92BB-A244-BC74-4307F6CFF29D}"/>
                </a:ext>
              </a:extLst>
            </p:cNvPr>
            <p:cNvSpPr/>
            <p:nvPr/>
          </p:nvSpPr>
          <p:spPr>
            <a:xfrm>
              <a:off x="1174325" y="24036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8626D5F-0217-9D49-9CA1-1594F2F2B1E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4772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A6A71EB4-2D80-7D48-9287-8FF7F9EC306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967" y="27703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0B4B4E30-F049-1942-A7AE-294D7FA03D6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4760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7D5A5995-2577-9C4A-BD5D-F8667C8916A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382" y="27690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6A06249-CF27-1846-A3AE-697C5F9B1BC7}"/>
              </a:ext>
            </a:extLst>
          </p:cNvPr>
          <p:cNvGrpSpPr/>
          <p:nvPr/>
        </p:nvGrpSpPr>
        <p:grpSpPr>
          <a:xfrm>
            <a:off x="-1081088" y="4146681"/>
            <a:ext cx="585851" cy="567250"/>
            <a:chOff x="1326725" y="2556083"/>
            <a:chExt cx="585851" cy="567250"/>
          </a:xfrm>
        </p:grpSpPr>
        <p:sp>
          <p:nvSpPr>
            <p:cNvPr id="64" name="Rounded Rectangle 63">
              <a:extLst>
                <a:ext uri="{FF2B5EF4-FFF2-40B4-BE49-F238E27FC236}">
                  <a16:creationId xmlns:a16="http://schemas.microsoft.com/office/drawing/2014/main" id="{746ECBFF-D86D-9A49-84AF-9EB88FB6220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60B011F-A74C-5046-9333-2B45F1C5D8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EDA3D277-6A8B-3E41-9E8D-4770DEF7F8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367" y="29227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8D6B16C3-5BA2-E947-8A2F-DD9E313AD31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661" y="26284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AA9D2C89-17A4-F440-9ACF-6CFED12BC0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C3E76CC8-1205-5E40-9DC7-6B9E301253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5F66C14F-8B79-A342-9E8E-6AE197383F32}"/>
              </a:ext>
            </a:extLst>
          </p:cNvPr>
          <p:cNvGrpSpPr/>
          <p:nvPr/>
        </p:nvGrpSpPr>
        <p:grpSpPr>
          <a:xfrm>
            <a:off x="-2218020" y="3108447"/>
            <a:ext cx="585851" cy="567250"/>
            <a:chOff x="1326725" y="2556083"/>
            <a:chExt cx="585851" cy="567250"/>
          </a:xfrm>
        </p:grpSpPr>
        <p:sp>
          <p:nvSpPr>
            <p:cNvPr id="71" name="Rounded Rectangle 70">
              <a:extLst>
                <a:ext uri="{FF2B5EF4-FFF2-40B4-BE49-F238E27FC236}">
                  <a16:creationId xmlns:a16="http://schemas.microsoft.com/office/drawing/2014/main" id="{B26D2CC2-041F-D04C-9019-C83445E9C62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82B16A7-F5D8-1A43-BAA6-7E402FACA6C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E2DA31E2-4B65-FC43-93B7-193FFD5668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23FE8D09-6B45-0B4E-BA37-ADE3C6B4FFED}"/>
              </a:ext>
            </a:extLst>
          </p:cNvPr>
          <p:cNvGrpSpPr/>
          <p:nvPr/>
        </p:nvGrpSpPr>
        <p:grpSpPr>
          <a:xfrm>
            <a:off x="-1360014" y="3251093"/>
            <a:ext cx="585851" cy="567250"/>
            <a:chOff x="1326725" y="2556083"/>
            <a:chExt cx="585851" cy="567250"/>
          </a:xfrm>
        </p:grpSpPr>
        <p:sp>
          <p:nvSpPr>
            <p:cNvPr id="83" name="Rounded Rectangle 82">
              <a:extLst>
                <a:ext uri="{FF2B5EF4-FFF2-40B4-BE49-F238E27FC236}">
                  <a16:creationId xmlns:a16="http://schemas.microsoft.com/office/drawing/2014/main" id="{38BCD5BE-D504-774F-A533-1B210AFEEC4D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2B3C6A67-B559-F045-AF96-AE8CF2BCC4D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BA60C970-48CF-4244-9152-738E048BA5A1}"/>
              </a:ext>
            </a:extLst>
          </p:cNvPr>
          <p:cNvGrpSpPr/>
          <p:nvPr/>
        </p:nvGrpSpPr>
        <p:grpSpPr>
          <a:xfrm>
            <a:off x="6174311" y="2396670"/>
            <a:ext cx="585851" cy="567250"/>
            <a:chOff x="1326725" y="2556083"/>
            <a:chExt cx="585851" cy="567250"/>
          </a:xfrm>
        </p:grpSpPr>
        <p:sp>
          <p:nvSpPr>
            <p:cNvPr id="90" name="Rounded Rectangle 89">
              <a:extLst>
                <a:ext uri="{FF2B5EF4-FFF2-40B4-BE49-F238E27FC236}">
                  <a16:creationId xmlns:a16="http://schemas.microsoft.com/office/drawing/2014/main" id="{51B14F1B-14CE-B043-9068-04085CC7E11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F3573995-032F-0444-86D5-3A03FF8B0AC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B4596F86-0BC1-5D4B-A982-A84D0B0A68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D50E1109-B83A-334D-96CC-02336062127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2C6DC2C5-267A-B042-9DDB-64C20560B204}"/>
              </a:ext>
            </a:extLst>
          </p:cNvPr>
          <p:cNvGrpSpPr/>
          <p:nvPr/>
        </p:nvGrpSpPr>
        <p:grpSpPr>
          <a:xfrm>
            <a:off x="-1320561" y="1956039"/>
            <a:ext cx="585851" cy="567250"/>
            <a:chOff x="1174325" y="2403683"/>
            <a:chExt cx="585851" cy="567250"/>
          </a:xfrm>
        </p:grpSpPr>
        <p:sp>
          <p:nvSpPr>
            <p:cNvPr id="97" name="Rounded Rectangle 96">
              <a:extLst>
                <a:ext uri="{FF2B5EF4-FFF2-40B4-BE49-F238E27FC236}">
                  <a16:creationId xmlns:a16="http://schemas.microsoft.com/office/drawing/2014/main" id="{FA7FE28F-2431-4C43-BEE1-E625196E2528}"/>
                </a:ext>
              </a:extLst>
            </p:cNvPr>
            <p:cNvSpPr/>
            <p:nvPr/>
          </p:nvSpPr>
          <p:spPr>
            <a:xfrm>
              <a:off x="1174325" y="24036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421E550E-890A-064C-8453-4B550C4D4CD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468563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136987D4-9702-F94F-BD07-32C3DF6799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967" y="2800813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176830C2-BEB4-DF4F-BB34-104E37DB1B9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46730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6409ED12-FCB1-924C-984D-005019573B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382" y="279955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10B7B6EE-488A-2C42-96AA-F72DBD108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63410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E287311A-4ABC-9F48-A863-699E1CD16F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632837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809221" y="1942595"/>
            <a:ext cx="1227966" cy="140091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8D5DE2E-2E97-7D44-8068-50199B22E1D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837631" y="1985801"/>
            <a:ext cx="1227966" cy="1400918"/>
          </a:xfrm>
          <a:prstGeom prst="rect">
            <a:avLst/>
          </a:prstGeom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C092A451-4335-364B-BE72-0E88055361E0}"/>
              </a:ext>
            </a:extLst>
          </p:cNvPr>
          <p:cNvGrpSpPr/>
          <p:nvPr/>
        </p:nvGrpSpPr>
        <p:grpSpPr>
          <a:xfrm>
            <a:off x="2044944" y="4236699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TextBox 73">
                  <a:extLst>
                    <a:ext uri="{FF2B5EF4-FFF2-40B4-BE49-F238E27FC236}">
                      <a16:creationId xmlns:a16="http://schemas.microsoft.com/office/drawing/2014/main" id="{A7D71AF5-40DA-184B-83E0-D3BADA443E8A}"/>
                    </a:ext>
                  </a:extLst>
                </p:cNvPr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4" name="TextBox 73">
                  <a:extLst>
                    <a:ext uri="{FF2B5EF4-FFF2-40B4-BE49-F238E27FC236}">
                      <a16:creationId xmlns:a16="http://schemas.microsoft.com/office/drawing/2014/main" id="{A7D71AF5-40DA-184B-83E0-D3BADA443E8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3"/>
                  <a:stretch>
                    <a:fillRect l="-55319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C5DF8309-9022-2049-A949-77C46C5EB724}"/>
                </a:ext>
              </a:extLst>
            </p:cNvPr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6380D968-DD22-4D49-AE51-EDB0EB19C9A3}"/>
                </a:ext>
              </a:extLst>
            </p:cNvPr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79" name="Rounded Rectangle 78">
              <a:extLst>
                <a:ext uri="{FF2B5EF4-FFF2-40B4-BE49-F238E27FC236}">
                  <a16:creationId xmlns:a16="http://schemas.microsoft.com/office/drawing/2014/main" id="{98C1BB21-0FC1-4A42-8EAD-5563AC5E40FB}"/>
                </a:ext>
              </a:extLst>
            </p:cNvPr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6CAD8B94-5550-2944-B959-AB2B5A11BBA5}"/>
              </a:ext>
            </a:extLst>
          </p:cNvPr>
          <p:cNvGrpSpPr/>
          <p:nvPr/>
        </p:nvGrpSpPr>
        <p:grpSpPr>
          <a:xfrm>
            <a:off x="5103641" y="4236699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1" name="TextBox 80">
                  <a:extLst>
                    <a:ext uri="{FF2B5EF4-FFF2-40B4-BE49-F238E27FC236}">
                      <a16:creationId xmlns:a16="http://schemas.microsoft.com/office/drawing/2014/main" id="{CFFD3961-4291-F142-BFC3-05D05046D2AD}"/>
                    </a:ext>
                  </a:extLst>
                </p:cNvPr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1" name="TextBox 80">
                  <a:extLst>
                    <a:ext uri="{FF2B5EF4-FFF2-40B4-BE49-F238E27FC236}">
                      <a16:creationId xmlns:a16="http://schemas.microsoft.com/office/drawing/2014/main" id="{CFFD3961-4291-F142-BFC3-05D05046D2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4"/>
                  <a:stretch>
                    <a:fillRect l="-57447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64BBE60F-73D2-FE44-95BB-739C3A2A3187}"/>
                </a:ext>
              </a:extLst>
            </p:cNvPr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5D8EB761-648D-D54C-B449-C843DCF8A030}"/>
                </a:ext>
              </a:extLst>
            </p:cNvPr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86" name="Rounded Rectangle 85">
              <a:extLst>
                <a:ext uri="{FF2B5EF4-FFF2-40B4-BE49-F238E27FC236}">
                  <a16:creationId xmlns:a16="http://schemas.microsoft.com/office/drawing/2014/main" id="{232AB0F6-C5FD-6748-9B36-C903B6B6AA7A}"/>
                </a:ext>
              </a:extLst>
            </p:cNvPr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87" name="Oval 86">
            <a:extLst>
              <a:ext uri="{FF2B5EF4-FFF2-40B4-BE49-F238E27FC236}">
                <a16:creationId xmlns:a16="http://schemas.microsoft.com/office/drawing/2014/main" id="{73F1D154-F404-5141-81B9-F05C32952257}"/>
              </a:ext>
            </a:extLst>
          </p:cNvPr>
          <p:cNvSpPr/>
          <p:nvPr/>
        </p:nvSpPr>
        <p:spPr>
          <a:xfrm>
            <a:off x="3967479" y="4242280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164E5509-13D9-7143-A7A5-38A2CC506CB6}"/>
                  </a:ext>
                </a:extLst>
              </p:cNvPr>
              <p:cNvSpPr txBox="1"/>
              <p:nvPr/>
            </p:nvSpPr>
            <p:spPr>
              <a:xfrm>
                <a:off x="4078379" y="424825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164E5509-13D9-7143-A7A5-38A2CC506C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379" y="4248254"/>
                <a:ext cx="661043" cy="769441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3" name="Picture 92">
            <a:extLst>
              <a:ext uri="{FF2B5EF4-FFF2-40B4-BE49-F238E27FC236}">
                <a16:creationId xmlns:a16="http://schemas.microsoft.com/office/drawing/2014/main" id="{74C0C1C3-6C43-574B-9D2D-7D4F60D2E9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208" y="5134670"/>
            <a:ext cx="1059175" cy="9861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6960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>
            <a:extLst>
              <a:ext uri="{FF2B5EF4-FFF2-40B4-BE49-F238E27FC236}">
                <a16:creationId xmlns:a16="http://schemas.microsoft.com/office/drawing/2014/main" id="{E6A06249-CF27-1846-A3AE-697C5F9B1BC7}"/>
              </a:ext>
            </a:extLst>
          </p:cNvPr>
          <p:cNvGrpSpPr/>
          <p:nvPr/>
        </p:nvGrpSpPr>
        <p:grpSpPr>
          <a:xfrm>
            <a:off x="3108461" y="2381669"/>
            <a:ext cx="585851" cy="567250"/>
            <a:chOff x="1326725" y="2556083"/>
            <a:chExt cx="585851" cy="567250"/>
          </a:xfrm>
        </p:grpSpPr>
        <p:sp>
          <p:nvSpPr>
            <p:cNvPr id="64" name="Rounded Rectangle 63">
              <a:extLst>
                <a:ext uri="{FF2B5EF4-FFF2-40B4-BE49-F238E27FC236}">
                  <a16:creationId xmlns:a16="http://schemas.microsoft.com/office/drawing/2014/main" id="{746ECBFF-D86D-9A49-84AF-9EB88FB6220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60B011F-A74C-5046-9333-2B45F1C5D8F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EDA3D277-6A8B-3E41-9E8D-4770DEF7F8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367" y="29227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8D6B16C3-5BA2-E947-8A2F-DD9E313AD31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661" y="26284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AA9D2C89-17A4-F440-9ACF-6CFED12BC02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C3E76CC8-1205-5E40-9DC7-6B9E301253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280" y="2149475"/>
            <a:ext cx="1059175" cy="9861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2169" y="6450997"/>
            <a:ext cx="1059175" cy="986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9524" y="5151447"/>
            <a:ext cx="1059175" cy="9861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155" y="1966618"/>
            <a:ext cx="1227966" cy="140091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99232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Amir rolled</a:t>
            </a:r>
          </a:p>
        </p:txBody>
      </p:sp>
      <p:pic>
        <p:nvPicPr>
          <p:cNvPr id="14" name="Picture 13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16" y="1535414"/>
            <a:ext cx="959431" cy="74880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83" y="1542326"/>
            <a:ext cx="1064296" cy="73498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562428" y="1648208"/>
            <a:ext cx="3772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Annie rolled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1510" y="483157"/>
            <a:ext cx="42323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number bonds!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2044944" y="3221936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2"/>
                  <a:stretch>
                    <a:fillRect l="-55319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TextBox 19"/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5103641" y="3221936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/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24" name="TextBox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3"/>
                  <a:stretch>
                    <a:fillRect l="-57447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5" name="TextBox 24"/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28" name="Oval 27"/>
          <p:cNvSpPr/>
          <p:nvPr/>
        </p:nvSpPr>
        <p:spPr>
          <a:xfrm>
            <a:off x="3967479" y="3227517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3409" y="3188521"/>
                <a:ext cx="661043" cy="769441"/>
              </a:xfrm>
              <a:prstGeom prst="rect">
                <a:avLst/>
              </a:prstGeom>
              <a:blipFill>
                <a:blip r:embed="rId14"/>
                <a:stretch>
                  <a:fillRect l="-7692" r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7" name="Picture 56">
            <a:extLst>
              <a:ext uri="{FF2B5EF4-FFF2-40B4-BE49-F238E27FC236}">
                <a16:creationId xmlns:a16="http://schemas.microsoft.com/office/drawing/2014/main" id="{BCBD5DD5-E2F4-C147-9D92-E9455EEC9C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703" y="1978830"/>
            <a:ext cx="1227966" cy="1400919"/>
          </a:xfrm>
          <a:prstGeom prst="rect">
            <a:avLst/>
          </a:prstGeom>
        </p:spPr>
      </p:pic>
      <p:grpSp>
        <p:nvGrpSpPr>
          <p:cNvPr id="76" name="Group 75">
            <a:extLst>
              <a:ext uri="{FF2B5EF4-FFF2-40B4-BE49-F238E27FC236}">
                <a16:creationId xmlns:a16="http://schemas.microsoft.com/office/drawing/2014/main" id="{5F66C14F-8B79-A342-9E8E-6AE197383F32}"/>
              </a:ext>
            </a:extLst>
          </p:cNvPr>
          <p:cNvGrpSpPr/>
          <p:nvPr/>
        </p:nvGrpSpPr>
        <p:grpSpPr>
          <a:xfrm>
            <a:off x="-2218020" y="3108447"/>
            <a:ext cx="585851" cy="567250"/>
            <a:chOff x="1326725" y="2556083"/>
            <a:chExt cx="585851" cy="567250"/>
          </a:xfrm>
        </p:grpSpPr>
        <p:sp>
          <p:nvSpPr>
            <p:cNvPr id="71" name="Rounded Rectangle 70">
              <a:extLst>
                <a:ext uri="{FF2B5EF4-FFF2-40B4-BE49-F238E27FC236}">
                  <a16:creationId xmlns:a16="http://schemas.microsoft.com/office/drawing/2014/main" id="{B26D2CC2-041F-D04C-9019-C83445E9C62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D82B16A7-F5D8-1A43-BAA6-7E402FACA6C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E2DA31E2-4B65-FC43-93B7-193FFD56687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23FE8D09-6B45-0B4E-BA37-ADE3C6B4FFED}"/>
              </a:ext>
            </a:extLst>
          </p:cNvPr>
          <p:cNvGrpSpPr/>
          <p:nvPr/>
        </p:nvGrpSpPr>
        <p:grpSpPr>
          <a:xfrm>
            <a:off x="6132763" y="2381669"/>
            <a:ext cx="585851" cy="567250"/>
            <a:chOff x="1326725" y="2556083"/>
            <a:chExt cx="585851" cy="567250"/>
          </a:xfrm>
        </p:grpSpPr>
        <p:sp>
          <p:nvSpPr>
            <p:cNvPr id="83" name="Rounded Rectangle 82">
              <a:extLst>
                <a:ext uri="{FF2B5EF4-FFF2-40B4-BE49-F238E27FC236}">
                  <a16:creationId xmlns:a16="http://schemas.microsoft.com/office/drawing/2014/main" id="{38BCD5BE-D504-774F-A533-1B210AFEEC4D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2B3C6A67-B559-F045-AF96-AE8CF2BCC4D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BA60C970-48CF-4244-9152-738E048BA5A1}"/>
              </a:ext>
            </a:extLst>
          </p:cNvPr>
          <p:cNvGrpSpPr/>
          <p:nvPr/>
        </p:nvGrpSpPr>
        <p:grpSpPr>
          <a:xfrm>
            <a:off x="-1228291" y="4236699"/>
            <a:ext cx="585851" cy="567250"/>
            <a:chOff x="1326725" y="2556083"/>
            <a:chExt cx="585851" cy="567250"/>
          </a:xfrm>
        </p:grpSpPr>
        <p:sp>
          <p:nvSpPr>
            <p:cNvPr id="90" name="Rounded Rectangle 89">
              <a:extLst>
                <a:ext uri="{FF2B5EF4-FFF2-40B4-BE49-F238E27FC236}">
                  <a16:creationId xmlns:a16="http://schemas.microsoft.com/office/drawing/2014/main" id="{51B14F1B-14CE-B043-9068-04085CC7E11E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F3573995-032F-0444-86D5-3A03FF8B0AC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B4596F86-0BC1-5D4B-A982-A84D0B0A68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D50E1109-B83A-334D-96CC-02336062127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2C6DC2C5-267A-B042-9DDB-64C20560B204}"/>
              </a:ext>
            </a:extLst>
          </p:cNvPr>
          <p:cNvGrpSpPr/>
          <p:nvPr/>
        </p:nvGrpSpPr>
        <p:grpSpPr>
          <a:xfrm>
            <a:off x="-1320561" y="1956039"/>
            <a:ext cx="585851" cy="567250"/>
            <a:chOff x="1174325" y="2403683"/>
            <a:chExt cx="585851" cy="567250"/>
          </a:xfrm>
        </p:grpSpPr>
        <p:sp>
          <p:nvSpPr>
            <p:cNvPr id="97" name="Rounded Rectangle 96">
              <a:extLst>
                <a:ext uri="{FF2B5EF4-FFF2-40B4-BE49-F238E27FC236}">
                  <a16:creationId xmlns:a16="http://schemas.microsoft.com/office/drawing/2014/main" id="{FA7FE28F-2431-4C43-BEE1-E625196E2528}"/>
                </a:ext>
              </a:extLst>
            </p:cNvPr>
            <p:cNvSpPr/>
            <p:nvPr/>
          </p:nvSpPr>
          <p:spPr>
            <a:xfrm>
              <a:off x="1174325" y="24036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chemeClr val="accent6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421E550E-890A-064C-8453-4B550C4D4CD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468563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136987D4-9702-F94F-BD07-32C3DF67990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967" y="2800813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176830C2-BEB4-DF4F-BB34-104E37DB1B9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46730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6409ED12-FCB1-924C-984D-005019573BC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382" y="279955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10B7B6EE-488A-2C42-96AA-F72DBD108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2846" y="2634100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E287311A-4ABC-9F48-A863-699E1CD16F8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52261" y="2632837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775609" y="1938895"/>
            <a:ext cx="1227966" cy="140091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8D5DE2E-2E97-7D44-8068-50199B22E1D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804019" y="1982101"/>
            <a:ext cx="1227966" cy="1400918"/>
          </a:xfrm>
          <a:prstGeom prst="rect">
            <a:avLst/>
          </a:prstGeom>
        </p:spPr>
      </p:pic>
      <p:grpSp>
        <p:nvGrpSpPr>
          <p:cNvPr id="73" name="Group 72">
            <a:extLst>
              <a:ext uri="{FF2B5EF4-FFF2-40B4-BE49-F238E27FC236}">
                <a16:creationId xmlns:a16="http://schemas.microsoft.com/office/drawing/2014/main" id="{C092A451-4335-364B-BE72-0E88055361E0}"/>
              </a:ext>
            </a:extLst>
          </p:cNvPr>
          <p:cNvGrpSpPr/>
          <p:nvPr/>
        </p:nvGrpSpPr>
        <p:grpSpPr>
          <a:xfrm>
            <a:off x="2044944" y="4236699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TextBox 73">
                  <a:extLst>
                    <a:ext uri="{FF2B5EF4-FFF2-40B4-BE49-F238E27FC236}">
                      <a16:creationId xmlns:a16="http://schemas.microsoft.com/office/drawing/2014/main" id="{A7D71AF5-40DA-184B-83E0-D3BADA443E8A}"/>
                    </a:ext>
                  </a:extLst>
                </p:cNvPr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4" name="TextBox 73">
                  <a:extLst>
                    <a:ext uri="{FF2B5EF4-FFF2-40B4-BE49-F238E27FC236}">
                      <a16:creationId xmlns:a16="http://schemas.microsoft.com/office/drawing/2014/main" id="{A7D71AF5-40DA-184B-83E0-D3BADA443E8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2"/>
                  <a:stretch>
                    <a:fillRect l="-55319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C5DF8309-9022-2049-A949-77C46C5EB724}"/>
                </a:ext>
              </a:extLst>
            </p:cNvPr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6380D968-DD22-4D49-AE51-EDB0EB19C9A3}"/>
                </a:ext>
              </a:extLst>
            </p:cNvPr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79" name="Rounded Rectangle 78">
              <a:extLst>
                <a:ext uri="{FF2B5EF4-FFF2-40B4-BE49-F238E27FC236}">
                  <a16:creationId xmlns:a16="http://schemas.microsoft.com/office/drawing/2014/main" id="{98C1BB21-0FC1-4A42-8EAD-5563AC5E40FB}"/>
                </a:ext>
              </a:extLst>
            </p:cNvPr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6CAD8B94-5550-2944-B959-AB2B5A11BBA5}"/>
              </a:ext>
            </a:extLst>
          </p:cNvPr>
          <p:cNvGrpSpPr/>
          <p:nvPr/>
        </p:nvGrpSpPr>
        <p:grpSpPr>
          <a:xfrm>
            <a:off x="5103641" y="4236699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1" name="TextBox 80">
                  <a:extLst>
                    <a:ext uri="{FF2B5EF4-FFF2-40B4-BE49-F238E27FC236}">
                      <a16:creationId xmlns:a16="http://schemas.microsoft.com/office/drawing/2014/main" id="{CFFD3961-4291-F142-BFC3-05D05046D2AD}"/>
                    </a:ext>
                  </a:extLst>
                </p:cNvPr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81" name="TextBox 80">
                  <a:extLst>
                    <a:ext uri="{FF2B5EF4-FFF2-40B4-BE49-F238E27FC236}">
                      <a16:creationId xmlns:a16="http://schemas.microsoft.com/office/drawing/2014/main" id="{CFFD3961-4291-F142-BFC3-05D05046D2A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3"/>
                  <a:stretch>
                    <a:fillRect l="-57447" r="-10638" b="-2786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64BBE60F-73D2-FE44-95BB-739C3A2A3187}"/>
                </a:ext>
              </a:extLst>
            </p:cNvPr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5D8EB761-648D-D54C-B449-C843DCF8A030}"/>
                </a:ext>
              </a:extLst>
            </p:cNvPr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86" name="Rounded Rectangle 85">
              <a:extLst>
                <a:ext uri="{FF2B5EF4-FFF2-40B4-BE49-F238E27FC236}">
                  <a16:creationId xmlns:a16="http://schemas.microsoft.com/office/drawing/2014/main" id="{232AB0F6-C5FD-6748-9B36-C903B6B6AA7A}"/>
                </a:ext>
              </a:extLst>
            </p:cNvPr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87" name="Oval 86">
            <a:extLst>
              <a:ext uri="{FF2B5EF4-FFF2-40B4-BE49-F238E27FC236}">
                <a16:creationId xmlns:a16="http://schemas.microsoft.com/office/drawing/2014/main" id="{73F1D154-F404-5141-81B9-F05C32952257}"/>
              </a:ext>
            </a:extLst>
          </p:cNvPr>
          <p:cNvSpPr/>
          <p:nvPr/>
        </p:nvSpPr>
        <p:spPr>
          <a:xfrm>
            <a:off x="3967479" y="4242280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164E5509-13D9-7143-A7A5-38A2CC506CB6}"/>
                  </a:ext>
                </a:extLst>
              </p:cNvPr>
              <p:cNvSpPr txBox="1"/>
              <p:nvPr/>
            </p:nvSpPr>
            <p:spPr>
              <a:xfrm>
                <a:off x="4078379" y="424825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164E5509-13D9-7143-A7A5-38A2CC506C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379" y="4248254"/>
                <a:ext cx="661043" cy="76944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3" name="Picture 92">
            <a:extLst>
              <a:ext uri="{FF2B5EF4-FFF2-40B4-BE49-F238E27FC236}">
                <a16:creationId xmlns:a16="http://schemas.microsoft.com/office/drawing/2014/main" id="{74C0C1C3-6C43-574B-9D2D-7D4F60D2E90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208" y="5134670"/>
            <a:ext cx="1059175" cy="986128"/>
          </a:xfrm>
          <a:prstGeom prst="rect">
            <a:avLst/>
          </a:prstGeom>
        </p:spPr>
      </p:pic>
      <p:grpSp>
        <p:nvGrpSpPr>
          <p:cNvPr id="104" name="Group 103">
            <a:extLst>
              <a:ext uri="{FF2B5EF4-FFF2-40B4-BE49-F238E27FC236}">
                <a16:creationId xmlns:a16="http://schemas.microsoft.com/office/drawing/2014/main" id="{28EB5FCC-146F-CE44-85B3-31A8FA1FECB8}"/>
              </a:ext>
            </a:extLst>
          </p:cNvPr>
          <p:cNvGrpSpPr/>
          <p:nvPr/>
        </p:nvGrpSpPr>
        <p:grpSpPr>
          <a:xfrm>
            <a:off x="5082361" y="2381669"/>
            <a:ext cx="585851" cy="567250"/>
            <a:chOff x="1326725" y="2556083"/>
            <a:chExt cx="585851" cy="567250"/>
          </a:xfrm>
        </p:grpSpPr>
        <p:sp>
          <p:nvSpPr>
            <p:cNvPr id="105" name="Rounded Rectangle 104">
              <a:extLst>
                <a:ext uri="{FF2B5EF4-FFF2-40B4-BE49-F238E27FC236}">
                  <a16:creationId xmlns:a16="http://schemas.microsoft.com/office/drawing/2014/main" id="{779F317E-E7D7-8044-95C1-01D87980EA9A}"/>
                </a:ext>
              </a:extLst>
            </p:cNvPr>
            <p:cNvSpPr/>
            <p:nvPr/>
          </p:nvSpPr>
          <p:spPr>
            <a:xfrm>
              <a:off x="1326725" y="2556083"/>
              <a:ext cx="585851" cy="567250"/>
            </a:xfrm>
            <a:prstGeom prst="roundRect">
              <a:avLst>
                <a:gd name="adj" fmla="val 7408"/>
              </a:avLst>
            </a:prstGeom>
            <a:solidFill>
              <a:srgbClr val="E71D25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8135D312-EBE3-0548-9044-74256EFB1CC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246" y="2629671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DADD6D7A-CEBC-7741-934A-66BA689649A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05367" y="2922735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BCE2876C-B8DA-4D40-A8CF-72D75C0B045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661" y="26284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AD34247E-045A-0648-998A-CAAF03653FA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404782" y="2921472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BFDC1CCD-A841-1B4C-B4F9-BBA0A373EE6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557061" y="2780808"/>
              <a:ext cx="130132" cy="126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F371B663-4A0D-EE45-9F21-F067ED76DEF0}"/>
              </a:ext>
            </a:extLst>
          </p:cNvPr>
          <p:cNvGrpSpPr/>
          <p:nvPr/>
        </p:nvGrpSpPr>
        <p:grpSpPr>
          <a:xfrm>
            <a:off x="2044944" y="5212812"/>
            <a:ext cx="1649368" cy="778828"/>
            <a:chOff x="2033890" y="4059574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2" name="TextBox 111">
                  <a:extLst>
                    <a:ext uri="{FF2B5EF4-FFF2-40B4-BE49-F238E27FC236}">
                      <a16:creationId xmlns:a16="http://schemas.microsoft.com/office/drawing/2014/main" id="{63E98225-E840-EC41-9990-9D210F262CCD}"/>
                    </a:ext>
                  </a:extLst>
                </p:cNvPr>
                <p:cNvSpPr txBox="1"/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12" name="TextBox 111">
                  <a:extLst>
                    <a:ext uri="{FF2B5EF4-FFF2-40B4-BE49-F238E27FC236}">
                      <a16:creationId xmlns:a16="http://schemas.microsoft.com/office/drawing/2014/main" id="{63E98225-E840-EC41-9990-9D210F262CC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98461" y="4059574"/>
                  <a:ext cx="598293" cy="769441"/>
                </a:xfrm>
                <a:prstGeom prst="rect">
                  <a:avLst/>
                </a:prstGeom>
                <a:blipFill>
                  <a:blip r:embed="rId12"/>
                  <a:stretch>
                    <a:fillRect l="-55319" r="-10638" b="-3000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D140C106-D770-8C43-B59B-F0A940047809}"/>
                </a:ext>
              </a:extLst>
            </p:cNvPr>
            <p:cNvSpPr txBox="1"/>
            <p:nvPr/>
          </p:nvSpPr>
          <p:spPr>
            <a:xfrm>
              <a:off x="2033890" y="4192071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BFB23C27-EC47-D646-95CD-530432F8B683}"/>
                </a:ext>
              </a:extLst>
            </p:cNvPr>
            <p:cNvSpPr txBox="1"/>
            <p:nvPr/>
          </p:nvSpPr>
          <p:spPr>
            <a:xfrm>
              <a:off x="3173825" y="419207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15" name="Rounded Rectangle 114">
              <a:extLst>
                <a:ext uri="{FF2B5EF4-FFF2-40B4-BE49-F238E27FC236}">
                  <a16:creationId xmlns:a16="http://schemas.microsoft.com/office/drawing/2014/main" id="{CBFE9589-8C7B-5845-B426-BD8AA07FA5C3}"/>
                </a:ext>
              </a:extLst>
            </p:cNvPr>
            <p:cNvSpPr/>
            <p:nvPr/>
          </p:nvSpPr>
          <p:spPr>
            <a:xfrm>
              <a:off x="2033890" y="4219672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4DDF6BBF-475E-B542-8EEA-3F0A085B7890}"/>
              </a:ext>
            </a:extLst>
          </p:cNvPr>
          <p:cNvGrpSpPr/>
          <p:nvPr/>
        </p:nvGrpSpPr>
        <p:grpSpPr>
          <a:xfrm>
            <a:off x="5103641" y="5212812"/>
            <a:ext cx="1649368" cy="778828"/>
            <a:chOff x="4792138" y="4115336"/>
            <a:chExt cx="1649368" cy="778828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7" name="TextBox 116">
                  <a:extLst>
                    <a:ext uri="{FF2B5EF4-FFF2-40B4-BE49-F238E27FC236}">
                      <a16:creationId xmlns:a16="http://schemas.microsoft.com/office/drawing/2014/main" id="{E4002958-19AC-3C46-AE62-A7FE631C8D53}"/>
                    </a:ext>
                  </a:extLst>
                </p:cNvPr>
                <p:cNvSpPr txBox="1"/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17" name="TextBox 116">
                  <a:extLst>
                    <a:ext uri="{FF2B5EF4-FFF2-40B4-BE49-F238E27FC236}">
                      <a16:creationId xmlns:a16="http://schemas.microsoft.com/office/drawing/2014/main" id="{E4002958-19AC-3C46-AE62-A7FE631C8D5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6709" y="4115336"/>
                  <a:ext cx="598293" cy="769441"/>
                </a:xfrm>
                <a:prstGeom prst="rect">
                  <a:avLst/>
                </a:prstGeom>
                <a:blipFill>
                  <a:blip r:embed="rId13"/>
                  <a:stretch>
                    <a:fillRect l="-57447" r="-10638" b="-3000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0C562A36-B8EA-6B45-A39B-3632D1FDF613}"/>
                </a:ext>
              </a:extLst>
            </p:cNvPr>
            <p:cNvSpPr txBox="1"/>
            <p:nvPr/>
          </p:nvSpPr>
          <p:spPr>
            <a:xfrm>
              <a:off x="4792138" y="4247833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D36FB8B6-01F7-1744-A79F-88CE353528E8}"/>
                </a:ext>
              </a:extLst>
            </p:cNvPr>
            <p:cNvSpPr txBox="1"/>
            <p:nvPr/>
          </p:nvSpPr>
          <p:spPr>
            <a:xfrm>
              <a:off x="5901018" y="4233190"/>
              <a:ext cx="5094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120" name="Rounded Rectangle 119">
              <a:extLst>
                <a:ext uri="{FF2B5EF4-FFF2-40B4-BE49-F238E27FC236}">
                  <a16:creationId xmlns:a16="http://schemas.microsoft.com/office/drawing/2014/main" id="{8F928E01-35B5-8F4F-8566-F887B7280715}"/>
                </a:ext>
              </a:extLst>
            </p:cNvPr>
            <p:cNvSpPr/>
            <p:nvPr/>
          </p:nvSpPr>
          <p:spPr>
            <a:xfrm>
              <a:off x="4792138" y="4275434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121" name="Oval 120">
            <a:extLst>
              <a:ext uri="{FF2B5EF4-FFF2-40B4-BE49-F238E27FC236}">
                <a16:creationId xmlns:a16="http://schemas.microsoft.com/office/drawing/2014/main" id="{CB972EEC-F83C-084B-8F46-E5DF8542E6E9}"/>
              </a:ext>
            </a:extLst>
          </p:cNvPr>
          <p:cNvSpPr/>
          <p:nvPr/>
        </p:nvSpPr>
        <p:spPr>
          <a:xfrm>
            <a:off x="3967479" y="5218393"/>
            <a:ext cx="820270" cy="76766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0990435D-7332-C143-BFF8-E4020EDE8B3E}"/>
                  </a:ext>
                </a:extLst>
              </p:cNvPr>
              <p:cNvSpPr txBox="1"/>
              <p:nvPr/>
            </p:nvSpPr>
            <p:spPr>
              <a:xfrm>
                <a:off x="4078379" y="5224367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0990435D-7332-C143-BFF8-E4020EDE8B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379" y="5224367"/>
                <a:ext cx="661043" cy="769441"/>
              </a:xfrm>
              <a:prstGeom prst="rect">
                <a:avLst/>
              </a:prstGeom>
              <a:blipFill>
                <a:blip r:embed="rId18"/>
                <a:stretch>
                  <a:fillRect l="-9804" r="-98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3452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 animBg="1"/>
      <p:bldP spid="1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11.3|19.7|3|17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7.2|13.5|20.2|12.4|13.9|1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5.6|18.1|9.7|6.2|11|4.8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3.8|10.8|10.4|10.1|15.3|13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5.4|2.1|1.6|1.7|21.2|13.6|1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|1.5|1.5|0.8|3.4|2.2|1.1|0.6|3|1.6|9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|3|4|0.6|3.2|3.5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0.7|3|2|0.6|2.9|2.5|6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D4B7980-4F64-414A-928F-F1BFBC0393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3677</TotalTime>
  <Words>371</Words>
  <Application>Microsoft Office PowerPoint</Application>
  <PresentationFormat>On-screen Show (4:3)</PresentationFormat>
  <Paragraphs>197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questions 2 and 3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224</cp:revision>
  <dcterms:created xsi:type="dcterms:W3CDTF">2019-07-05T11:02:13Z</dcterms:created>
  <dcterms:modified xsi:type="dcterms:W3CDTF">2020-10-01T15:59:23Z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