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36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53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857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165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3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777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34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238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17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91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A692B-6278-445E-A950-2571344C3587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4FCD6-0961-4504-93CD-DE16719BC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54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8942" y="283335"/>
            <a:ext cx="8452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LO: To understand what a joint does and the different types of joints found in the body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45558" y="2682592"/>
            <a:ext cx="3523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There are 3 main joints in the body;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34851" y="978794"/>
            <a:ext cx="11526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Task 1: Find a definition for a joint</a:t>
            </a:r>
          </a:p>
          <a:p>
            <a:r>
              <a:rPr lang="en-GB" dirty="0" smtClean="0"/>
              <a:t>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334851" y="2132956"/>
            <a:ext cx="5585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Task 2: Find where different joints are found in the body</a:t>
            </a:r>
          </a:p>
          <a:p>
            <a:endParaRPr lang="en-GB" u="sng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694" y="3232228"/>
            <a:ext cx="3191320" cy="182905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34851" y="5241587"/>
            <a:ext cx="36984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Ball and socket </a:t>
            </a:r>
            <a:r>
              <a:rPr lang="en-GB" dirty="0" smtClean="0"/>
              <a:t>joints are the most mobile type of joint in the human body. They allow you to swing your arms and legs in many different directions.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364468" y="5380086"/>
            <a:ext cx="2871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Hinge joints</a:t>
            </a:r>
            <a:r>
              <a:rPr lang="en-GB" dirty="0" smtClean="0"/>
              <a:t>, enable movement similar to the opening and closing of a hinged door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567615" y="5518585"/>
            <a:ext cx="26272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The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pivot joint </a:t>
            </a:r>
            <a:r>
              <a:rPr lang="en-GB" dirty="0" smtClean="0"/>
              <a:t>allows you to turn a part of your body from side to side.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3259" y="3150219"/>
            <a:ext cx="3155472" cy="20913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2877" y="3150219"/>
            <a:ext cx="2251783" cy="2079430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10194905" y="2505250"/>
            <a:ext cx="1821084" cy="32773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293297" y="2712771"/>
            <a:ext cx="17271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Draw a picture</a:t>
            </a:r>
          </a:p>
          <a:p>
            <a:r>
              <a:rPr lang="en-GB" dirty="0" smtClean="0"/>
              <a:t>of a person and label the picture where the joints are in the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Use different colours for the different joints.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33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138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4</cp:revision>
  <dcterms:created xsi:type="dcterms:W3CDTF">2020-04-21T13:41:30Z</dcterms:created>
  <dcterms:modified xsi:type="dcterms:W3CDTF">2020-04-21T14:21:51Z</dcterms:modified>
</cp:coreProperties>
</file>