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1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6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spr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pl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  <a:endParaRPr lang="en-GB" sz="17000" dirty="0">
              <a:ln w="28575">
                <a:noFill/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m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on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420681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del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62</TotalTime>
  <Words>10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Twinkl</vt:lpstr>
      <vt:lpstr>Arial</vt:lpstr>
      <vt:lpstr>Office Theme</vt:lpstr>
      <vt:lpstr>PowerPoint Presentation</vt:lpstr>
      <vt:lpstr>spray</vt:lpstr>
      <vt:lpstr>play</vt:lpstr>
      <vt:lpstr>may</vt:lpstr>
      <vt:lpstr>clay</vt:lpstr>
      <vt:lpstr>stray</vt:lpstr>
      <vt:lpstr>day</vt:lpstr>
      <vt:lpstr>crayon</vt:lpstr>
      <vt:lpstr>tray</vt:lpstr>
      <vt:lpstr>say</vt:lpstr>
      <vt:lpstr>delay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install</cp:lastModifiedBy>
  <cp:revision>3</cp:revision>
  <dcterms:created xsi:type="dcterms:W3CDTF">2020-06-12T09:48:05Z</dcterms:created>
  <dcterms:modified xsi:type="dcterms:W3CDTF">2021-01-04T11:31:00Z</dcterms:modified>
</cp:coreProperties>
</file>