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8.xml" ContentType="application/vnd.openxmlformats-officedocument.theme+xml"/>
  <Override PartName="/ppt/slideLayouts/slideLayout12.xml" ContentType="application/vnd.openxmlformats-officedocument.presentationml.slideLayout+xml"/>
  <Override PartName="/ppt/theme/theme9.xml" ContentType="application/vnd.openxmlformats-officedocument.theme+xml"/>
  <Override PartName="/ppt/theme/theme10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notesSlides/notesSlide1.xml" ContentType="application/vnd.openxmlformats-officedocument.presentationml.notesSlide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notesSlides/notesSlide2.xml" ContentType="application/vnd.openxmlformats-officedocument.presentationml.notesSlid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5" r:id="rId4"/>
    <p:sldMasterId id="2147483658" r:id="rId5"/>
    <p:sldMasterId id="2147483660" r:id="rId6"/>
    <p:sldMasterId id="2147483662" r:id="rId7"/>
    <p:sldMasterId id="2147483664" r:id="rId8"/>
    <p:sldMasterId id="2147483666" r:id="rId9"/>
    <p:sldMasterId id="2147483669" r:id="rId10"/>
    <p:sldMasterId id="2147483650" r:id="rId11"/>
    <p:sldMasterId id="2147483652" r:id="rId12"/>
  </p:sldMasterIdLst>
  <p:notesMasterIdLst>
    <p:notesMasterId r:id="rId26"/>
  </p:notesMasterIdLst>
  <p:sldIdLst>
    <p:sldId id="277" r:id="rId13"/>
    <p:sldId id="278" r:id="rId14"/>
    <p:sldId id="274" r:id="rId15"/>
    <p:sldId id="280" r:id="rId16"/>
    <p:sldId id="279" r:id="rId17"/>
    <p:sldId id="258" r:id="rId18"/>
    <p:sldId id="257" r:id="rId19"/>
    <p:sldId id="262" r:id="rId20"/>
    <p:sldId id="263" r:id="rId21"/>
    <p:sldId id="261" r:id="rId22"/>
    <p:sldId id="264" r:id="rId23"/>
    <p:sldId id="265" r:id="rId24"/>
    <p:sldId id="281" r:id="rId25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7D7BF"/>
    <a:srgbClr val="F8CDA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0063" autoAdjust="0"/>
    <p:restoredTop sz="94694"/>
  </p:normalViewPr>
  <p:slideViewPr>
    <p:cSldViewPr snapToGrid="0" snapToObjects="1">
      <p:cViewPr varScale="1">
        <p:scale>
          <a:sx n="107" d="100"/>
          <a:sy n="107" d="100"/>
        </p:scale>
        <p:origin x="1276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1.xml"/><Relationship Id="rId18" Type="http://schemas.openxmlformats.org/officeDocument/2006/relationships/slide" Target="slides/slide6.xml"/><Relationship Id="rId26" Type="http://schemas.openxmlformats.org/officeDocument/2006/relationships/notesMaster" Target="notesMasters/notesMaster1.xml"/><Relationship Id="rId3" Type="http://schemas.openxmlformats.org/officeDocument/2006/relationships/customXml" Target="../customXml/item3.xml"/><Relationship Id="rId21" Type="http://schemas.openxmlformats.org/officeDocument/2006/relationships/slide" Target="slides/slide9.xml"/><Relationship Id="rId7" Type="http://schemas.openxmlformats.org/officeDocument/2006/relationships/slideMaster" Target="slideMasters/slideMaster4.xml"/><Relationship Id="rId12" Type="http://schemas.openxmlformats.org/officeDocument/2006/relationships/slideMaster" Target="slideMasters/slideMaster9.xml"/><Relationship Id="rId17" Type="http://schemas.openxmlformats.org/officeDocument/2006/relationships/slide" Target="slides/slide5.xml"/><Relationship Id="rId25" Type="http://schemas.openxmlformats.org/officeDocument/2006/relationships/slide" Target="slides/slide13.xml"/><Relationship Id="rId2" Type="http://schemas.openxmlformats.org/officeDocument/2006/relationships/customXml" Target="../customXml/item2.xml"/><Relationship Id="rId16" Type="http://schemas.openxmlformats.org/officeDocument/2006/relationships/slide" Target="slides/slide4.xml"/><Relationship Id="rId20" Type="http://schemas.openxmlformats.org/officeDocument/2006/relationships/slide" Target="slides/slide8.xml"/><Relationship Id="rId29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Master" Target="slideMasters/slideMaster8.xml"/><Relationship Id="rId24" Type="http://schemas.openxmlformats.org/officeDocument/2006/relationships/slide" Target="slides/slide12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3.xml"/><Relationship Id="rId23" Type="http://schemas.openxmlformats.org/officeDocument/2006/relationships/slide" Target="slides/slide11.xml"/><Relationship Id="rId28" Type="http://schemas.openxmlformats.org/officeDocument/2006/relationships/viewProps" Target="viewProps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7.xml"/><Relationship Id="rId31" Type="http://schemas.microsoft.com/office/2016/11/relationships/changesInfo" Target="changesInfos/changesInfo1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2.xml"/><Relationship Id="rId22" Type="http://schemas.openxmlformats.org/officeDocument/2006/relationships/slide" Target="slides/slide10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ames Clegg" userId="c6df1435-7a36-4b38-be4d-16e68e91152f" providerId="ADAL" clId="{4D4477F2-35C1-4E67-A5FA-AAB5A1110DCA}"/>
    <pc:docChg chg="custSel modSld">
      <pc:chgData name="James Clegg" userId="c6df1435-7a36-4b38-be4d-16e68e91152f" providerId="ADAL" clId="{4D4477F2-35C1-4E67-A5FA-AAB5A1110DCA}" dt="2020-11-05T14:36:18.898" v="5"/>
      <pc:docMkLst>
        <pc:docMk/>
      </pc:docMkLst>
      <pc:sldChg chg="modSp">
        <pc:chgData name="James Clegg" userId="c6df1435-7a36-4b38-be4d-16e68e91152f" providerId="ADAL" clId="{4D4477F2-35C1-4E67-A5FA-AAB5A1110DCA}" dt="2020-11-05T13:59:55.738" v="4" actId="20577"/>
        <pc:sldMkLst>
          <pc:docMk/>
          <pc:sldMk cId="831032110" sldId="261"/>
        </pc:sldMkLst>
        <pc:spChg chg="mod">
          <ac:chgData name="James Clegg" userId="c6df1435-7a36-4b38-be4d-16e68e91152f" providerId="ADAL" clId="{4D4477F2-35C1-4E67-A5FA-AAB5A1110DCA}" dt="2020-11-05T13:59:55.738" v="4" actId="20577"/>
          <ac:spMkLst>
            <pc:docMk/>
            <pc:sldMk cId="831032110" sldId="261"/>
            <ac:spMk id="5" creationId="{D1DE7B04-ED06-4089-86CC-DE888FF8A8E0}"/>
          </ac:spMkLst>
        </pc:spChg>
      </pc:sldChg>
      <pc:sldChg chg="modAnim">
        <pc:chgData name="James Clegg" userId="c6df1435-7a36-4b38-be4d-16e68e91152f" providerId="ADAL" clId="{4D4477F2-35C1-4E67-A5FA-AAB5A1110DCA}" dt="2020-11-05T14:36:18.898" v="5"/>
        <pc:sldMkLst>
          <pc:docMk/>
          <pc:sldMk cId="2736464612" sldId="263"/>
        </pc:sldMkLst>
      </pc:sldChg>
      <pc:sldChg chg="delSp">
        <pc:chgData name="James Clegg" userId="c6df1435-7a36-4b38-be4d-16e68e91152f" providerId="ADAL" clId="{4D4477F2-35C1-4E67-A5FA-AAB5A1110DCA}" dt="2020-11-05T13:56:31.398" v="0" actId="478"/>
        <pc:sldMkLst>
          <pc:docMk/>
          <pc:sldMk cId="2083293468" sldId="274"/>
        </pc:sldMkLst>
        <pc:spChg chg="del">
          <ac:chgData name="James Clegg" userId="c6df1435-7a36-4b38-be4d-16e68e91152f" providerId="ADAL" clId="{4D4477F2-35C1-4E67-A5FA-AAB5A1110DCA}" dt="2020-11-05T13:56:31.398" v="0" actId="478"/>
          <ac:spMkLst>
            <pc:docMk/>
            <pc:sldMk cId="2083293468" sldId="274"/>
            <ac:spMk id="3" creationId="{F4699E5D-00F2-45BE-B6BB-1613CCC8743E}"/>
          </ac:spMkLst>
        </pc:spChg>
      </pc:sldChg>
      <pc:sldChg chg="delSp">
        <pc:chgData name="James Clegg" userId="c6df1435-7a36-4b38-be4d-16e68e91152f" providerId="ADAL" clId="{4D4477F2-35C1-4E67-A5FA-AAB5A1110DCA}" dt="2020-11-05T13:56:34.816" v="1" actId="478"/>
        <pc:sldMkLst>
          <pc:docMk/>
          <pc:sldMk cId="3598368744" sldId="280"/>
        </pc:sldMkLst>
        <pc:spChg chg="del">
          <ac:chgData name="James Clegg" userId="c6df1435-7a36-4b38-be4d-16e68e91152f" providerId="ADAL" clId="{4D4477F2-35C1-4E67-A5FA-AAB5A1110DCA}" dt="2020-11-05T13:56:34.816" v="1" actId="478"/>
          <ac:spMkLst>
            <pc:docMk/>
            <pc:sldMk cId="3598368744" sldId="280"/>
            <ac:spMk id="3" creationId="{F4699E5D-00F2-45BE-B6BB-1613CCC8743E}"/>
          </ac:spMkLst>
        </pc:spChg>
      </pc:sldChg>
    </pc:docChg>
  </pc:docChgLst>
  <pc:docChgLst>
    <pc:chgData name="James Clegg" userId="c6df1435-7a36-4b38-be4d-16e68e91152f" providerId="ADAL" clId="{2508138E-7AA7-44E1-89DC-BA78AEAD2D67}"/>
    <pc:docChg chg="custSel modSld">
      <pc:chgData name="James Clegg" userId="c6df1435-7a36-4b38-be4d-16e68e91152f" providerId="ADAL" clId="{2508138E-7AA7-44E1-89DC-BA78AEAD2D67}" dt="2020-11-06T13:53:58.040" v="10"/>
      <pc:docMkLst>
        <pc:docMk/>
      </pc:docMkLst>
      <pc:sldChg chg="delSp modTransition delAnim">
        <pc:chgData name="James Clegg" userId="c6df1435-7a36-4b38-be4d-16e68e91152f" providerId="ADAL" clId="{2508138E-7AA7-44E1-89DC-BA78AEAD2D67}" dt="2020-11-06T13:53:58.040" v="10"/>
        <pc:sldMkLst>
          <pc:docMk/>
          <pc:sldMk cId="4030334386" sldId="257"/>
        </pc:sldMkLst>
        <pc:picChg chg="del">
          <ac:chgData name="James Clegg" userId="c6df1435-7a36-4b38-be4d-16e68e91152f" providerId="ADAL" clId="{2508138E-7AA7-44E1-89DC-BA78AEAD2D67}" dt="2020-11-06T13:52:28.385" v="3" actId="478"/>
          <ac:picMkLst>
            <pc:docMk/>
            <pc:sldMk cId="4030334386" sldId="257"/>
            <ac:picMk id="15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2508138E-7AA7-44E1-89DC-BA78AEAD2D67}" dt="2020-11-06T13:53:58.040" v="10"/>
        <pc:sldMkLst>
          <pc:docMk/>
          <pc:sldMk cId="1664086204" sldId="258"/>
        </pc:sldMkLst>
        <pc:picChg chg="del">
          <ac:chgData name="James Clegg" userId="c6df1435-7a36-4b38-be4d-16e68e91152f" providerId="ADAL" clId="{2508138E-7AA7-44E1-89DC-BA78AEAD2D67}" dt="2020-11-06T13:52:25.661" v="2" actId="478"/>
          <ac:picMkLst>
            <pc:docMk/>
            <pc:sldMk cId="1664086204" sldId="258"/>
            <ac:picMk id="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2508138E-7AA7-44E1-89DC-BA78AEAD2D67}" dt="2020-11-06T13:53:58.040" v="10"/>
        <pc:sldMkLst>
          <pc:docMk/>
          <pc:sldMk cId="831032110" sldId="261"/>
        </pc:sldMkLst>
        <pc:picChg chg="del">
          <ac:chgData name="James Clegg" userId="c6df1435-7a36-4b38-be4d-16e68e91152f" providerId="ADAL" clId="{2508138E-7AA7-44E1-89DC-BA78AEAD2D67}" dt="2020-11-06T13:53:40.498" v="6" actId="478"/>
          <ac:picMkLst>
            <pc:docMk/>
            <pc:sldMk cId="831032110" sldId="261"/>
            <ac:picMk id="6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2508138E-7AA7-44E1-89DC-BA78AEAD2D67}" dt="2020-11-06T13:53:58.040" v="10"/>
        <pc:sldMkLst>
          <pc:docMk/>
          <pc:sldMk cId="55850707" sldId="262"/>
        </pc:sldMkLst>
        <pc:picChg chg="del">
          <ac:chgData name="James Clegg" userId="c6df1435-7a36-4b38-be4d-16e68e91152f" providerId="ADAL" clId="{2508138E-7AA7-44E1-89DC-BA78AEAD2D67}" dt="2020-11-06T13:52:30.785" v="4" actId="478"/>
          <ac:picMkLst>
            <pc:docMk/>
            <pc:sldMk cId="55850707" sldId="262"/>
            <ac:picMk id="24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2508138E-7AA7-44E1-89DC-BA78AEAD2D67}" dt="2020-11-06T13:53:58.040" v="10"/>
        <pc:sldMkLst>
          <pc:docMk/>
          <pc:sldMk cId="2736464612" sldId="263"/>
        </pc:sldMkLst>
        <pc:picChg chg="del">
          <ac:chgData name="James Clegg" userId="c6df1435-7a36-4b38-be4d-16e68e91152f" providerId="ADAL" clId="{2508138E-7AA7-44E1-89DC-BA78AEAD2D67}" dt="2020-11-06T13:53:37.649" v="5" actId="478"/>
          <ac:picMkLst>
            <pc:docMk/>
            <pc:sldMk cId="2736464612" sldId="263"/>
            <ac:picMk id="5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2508138E-7AA7-44E1-89DC-BA78AEAD2D67}" dt="2020-11-06T13:53:58.040" v="10"/>
        <pc:sldMkLst>
          <pc:docMk/>
          <pc:sldMk cId="2382366807" sldId="264"/>
        </pc:sldMkLst>
        <pc:picChg chg="del">
          <ac:chgData name="James Clegg" userId="c6df1435-7a36-4b38-be4d-16e68e91152f" providerId="ADAL" clId="{2508138E-7AA7-44E1-89DC-BA78AEAD2D67}" dt="2020-11-06T13:53:43.133" v="7" actId="478"/>
          <ac:picMkLst>
            <pc:docMk/>
            <pc:sldMk cId="2382366807" sldId="264"/>
            <ac:picMk id="8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2508138E-7AA7-44E1-89DC-BA78AEAD2D67}" dt="2020-11-06T13:53:58.040" v="10"/>
        <pc:sldMkLst>
          <pc:docMk/>
          <pc:sldMk cId="2153891896" sldId="265"/>
        </pc:sldMkLst>
        <pc:picChg chg="del">
          <ac:chgData name="James Clegg" userId="c6df1435-7a36-4b38-be4d-16e68e91152f" providerId="ADAL" clId="{2508138E-7AA7-44E1-89DC-BA78AEAD2D67}" dt="2020-11-06T13:53:45.763" v="8" actId="478"/>
          <ac:picMkLst>
            <pc:docMk/>
            <pc:sldMk cId="2153891896" sldId="265"/>
            <ac:picMk id="4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2508138E-7AA7-44E1-89DC-BA78AEAD2D67}" dt="2020-11-06T13:53:58.040" v="10"/>
        <pc:sldMkLst>
          <pc:docMk/>
          <pc:sldMk cId="2083293468" sldId="274"/>
        </pc:sldMkLst>
        <pc:picChg chg="del">
          <ac:chgData name="James Clegg" userId="c6df1435-7a36-4b38-be4d-16e68e91152f" providerId="ADAL" clId="{2508138E-7AA7-44E1-89DC-BA78AEAD2D67}" dt="2020-11-06T13:52:20.628" v="0" actId="478"/>
          <ac:picMkLst>
            <pc:docMk/>
            <pc:sldMk cId="2083293468" sldId="274"/>
            <ac:picMk id="17" creationId="{00000000-0000-0000-0000-000000000000}"/>
          </ac:picMkLst>
        </pc:picChg>
      </pc:sldChg>
      <pc:sldChg chg="modTransition">
        <pc:chgData name="James Clegg" userId="c6df1435-7a36-4b38-be4d-16e68e91152f" providerId="ADAL" clId="{2508138E-7AA7-44E1-89DC-BA78AEAD2D67}" dt="2020-11-06T13:53:58.040" v="10"/>
        <pc:sldMkLst>
          <pc:docMk/>
          <pc:sldMk cId="348634027" sldId="277"/>
        </pc:sldMkLst>
      </pc:sldChg>
      <pc:sldChg chg="modTransition">
        <pc:chgData name="James Clegg" userId="c6df1435-7a36-4b38-be4d-16e68e91152f" providerId="ADAL" clId="{2508138E-7AA7-44E1-89DC-BA78AEAD2D67}" dt="2020-11-06T13:53:58.040" v="10"/>
        <pc:sldMkLst>
          <pc:docMk/>
          <pc:sldMk cId="4279517924" sldId="278"/>
        </pc:sldMkLst>
      </pc:sldChg>
      <pc:sldChg chg="modTransition">
        <pc:chgData name="James Clegg" userId="c6df1435-7a36-4b38-be4d-16e68e91152f" providerId="ADAL" clId="{2508138E-7AA7-44E1-89DC-BA78AEAD2D67}" dt="2020-11-06T13:53:58.040" v="10"/>
        <pc:sldMkLst>
          <pc:docMk/>
          <pc:sldMk cId="1342895460" sldId="279"/>
        </pc:sldMkLst>
      </pc:sldChg>
      <pc:sldChg chg="delSp modTransition delAnim">
        <pc:chgData name="James Clegg" userId="c6df1435-7a36-4b38-be4d-16e68e91152f" providerId="ADAL" clId="{2508138E-7AA7-44E1-89DC-BA78AEAD2D67}" dt="2020-11-06T13:53:58.040" v="10"/>
        <pc:sldMkLst>
          <pc:docMk/>
          <pc:sldMk cId="3598368744" sldId="280"/>
        </pc:sldMkLst>
        <pc:picChg chg="del">
          <ac:chgData name="James Clegg" userId="c6df1435-7a36-4b38-be4d-16e68e91152f" providerId="ADAL" clId="{2508138E-7AA7-44E1-89DC-BA78AEAD2D67}" dt="2020-11-06T13:52:23.253" v="1" actId="478"/>
          <ac:picMkLst>
            <pc:docMk/>
            <pc:sldMk cId="3598368744" sldId="280"/>
            <ac:picMk id="23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2508138E-7AA7-44E1-89DC-BA78AEAD2D67}" dt="2020-11-06T13:53:58.040" v="10"/>
        <pc:sldMkLst>
          <pc:docMk/>
          <pc:sldMk cId="4144612368" sldId="281"/>
        </pc:sldMkLst>
        <pc:picChg chg="del">
          <ac:chgData name="James Clegg" userId="c6df1435-7a36-4b38-be4d-16e68e91152f" providerId="ADAL" clId="{2508138E-7AA7-44E1-89DC-BA78AEAD2D67}" dt="2020-11-06T13:53:48.998" v="9" actId="478"/>
          <ac:picMkLst>
            <pc:docMk/>
            <pc:sldMk cId="4144612368" sldId="281"/>
            <ac:picMk id="3" creationId="{00000000-0000-0000-0000-000000000000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0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FC94C21-977B-4CDE-9D49-ADC7431A2B08}" type="datetimeFigureOut">
              <a:rPr lang="en-GB" smtClean="0"/>
              <a:t>06/11/2020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143000E-8905-4644-889E-0086328A3DF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0459404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143000E-8905-4644-889E-0086328A3DFC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5868183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143000E-8905-4644-889E-0086328A3DFC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6862293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6636137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06/11/2020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7198365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3511899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79433214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1182582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1809801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5427026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3951839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97257767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36557090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857785-7438-492F-B7FA-E66DA7B653E8}" type="datetimeFigureOut">
              <a:rPr lang="en-GB" smtClean="0"/>
              <a:t>06/11/2020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4806EE-2F9D-4145-9CBE-CB7CE80E60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4952034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292061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_rels/slideMaster8.xml.rels><?xml version="1.0" encoding="UTF-8" standalone="yes"?>
<Relationships xmlns="http://schemas.openxmlformats.org/package/2006/relationships"><Relationship Id="rId3" Type="http://schemas.openxmlformats.org/officeDocument/2006/relationships/theme" Target="../theme/theme8.xml"/><Relationship Id="rId2" Type="http://schemas.openxmlformats.org/officeDocument/2006/relationships/slideLayout" Target="../slideLayouts/slideLayout11.xml"/><Relationship Id="rId1" Type="http://schemas.openxmlformats.org/officeDocument/2006/relationships/slideLayout" Target="../slideLayouts/slideLayout10.xml"/><Relationship Id="rId4" Type="http://schemas.openxmlformats.org/officeDocument/2006/relationships/image" Target="../media/image8.jpg"/></Relationships>
</file>

<file path=ppt/slideMasters/_rels/slideMaster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theme" Target="../theme/theme9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50492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6" r:id="rId1"/>
    <p:sldLayoutId id="2147483657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41740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49386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59104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33753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5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97446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7" r:id="rId1"/>
    <p:sldLayoutId id="2147483668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92880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Y1_SPG_B4_PP_012.jpg">
            <a:extLst>
              <a:ext uri="{FF2B5EF4-FFF2-40B4-BE49-F238E27FC236}">
                <a16:creationId xmlns:a16="http://schemas.microsoft.com/office/drawing/2014/main" id="{A96794DB-DDFA-FB45-B8ED-05501609EF29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  <p:pic>
        <p:nvPicPr>
          <p:cNvPr id="8" name="Picture 7" descr="Y1_SPG_B4_PP_012.jpg">
            <a:extLst>
              <a:ext uri="{FF2B5EF4-FFF2-40B4-BE49-F238E27FC236}">
                <a16:creationId xmlns:a16="http://schemas.microsoft.com/office/drawing/2014/main" id="{56302DCD-990B-7D47-BDD3-52DF552ACB72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8782"/>
          <a:stretch/>
        </p:blipFill>
        <p:spPr>
          <a:xfrm>
            <a:off x="0" y="5486400"/>
            <a:ext cx="9144000" cy="1371600"/>
          </a:xfrm>
          <a:prstGeom prst="rect">
            <a:avLst/>
          </a:prstGeom>
        </p:spPr>
      </p:pic>
      <p:pic>
        <p:nvPicPr>
          <p:cNvPr id="10" name="Picture 9" descr="Y1_SPG_B4_PP_012.jpg">
            <a:extLst>
              <a:ext uri="{FF2B5EF4-FFF2-40B4-BE49-F238E27FC236}">
                <a16:creationId xmlns:a16="http://schemas.microsoft.com/office/drawing/2014/main" id="{163B5998-9409-B548-AA5D-C7CC102C6B6B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8782" b="5473"/>
          <a:stretch/>
        </p:blipFill>
        <p:spPr>
          <a:xfrm>
            <a:off x="0" y="4468619"/>
            <a:ext cx="9144000" cy="1017781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215809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78837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1" r:id="rId1"/>
    <p:sldLayoutId id="2147483654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Y1_SPG_B4_PP_012.jpg">
            <a:extLst>
              <a:ext uri="{FF2B5EF4-FFF2-40B4-BE49-F238E27FC236}">
                <a16:creationId xmlns:a16="http://schemas.microsoft.com/office/drawing/2014/main" id="{A96794DB-DDFA-FB45-B8ED-05501609EF29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  <p:pic>
        <p:nvPicPr>
          <p:cNvPr id="8" name="Picture 7" descr="Y1_SPG_B4_PP_012.jpg">
            <a:extLst>
              <a:ext uri="{FF2B5EF4-FFF2-40B4-BE49-F238E27FC236}">
                <a16:creationId xmlns:a16="http://schemas.microsoft.com/office/drawing/2014/main" id="{56302DCD-990B-7D47-BDD3-52DF552ACB72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8782"/>
          <a:stretch/>
        </p:blipFill>
        <p:spPr>
          <a:xfrm>
            <a:off x="0" y="5486400"/>
            <a:ext cx="9144000" cy="1371600"/>
          </a:xfrm>
          <a:prstGeom prst="rect">
            <a:avLst/>
          </a:prstGeom>
        </p:spPr>
      </p:pic>
      <p:pic>
        <p:nvPicPr>
          <p:cNvPr id="10" name="Picture 9" descr="Y1_SPG_B4_PP_012.jpg">
            <a:extLst>
              <a:ext uri="{FF2B5EF4-FFF2-40B4-BE49-F238E27FC236}">
                <a16:creationId xmlns:a16="http://schemas.microsoft.com/office/drawing/2014/main" id="{163B5998-9409-B548-AA5D-C7CC102C6B6B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8782" b="5473"/>
          <a:stretch/>
        </p:blipFill>
        <p:spPr>
          <a:xfrm>
            <a:off x="0" y="4468619"/>
            <a:ext cx="9144000" cy="1017781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215809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/>
          <p:cNvSpPr/>
          <p:nvPr userDrawn="1"/>
        </p:nvSpPr>
        <p:spPr>
          <a:xfrm rot="16200000">
            <a:off x="4067703" y="-3185203"/>
            <a:ext cx="45719" cy="8181129"/>
          </a:xfrm>
          <a:prstGeom prst="rect">
            <a:avLst/>
          </a:prstGeom>
          <a:solidFill>
            <a:srgbClr val="F7D7BF"/>
          </a:solidFill>
          <a:ln>
            <a:solidFill>
              <a:srgbClr val="F7D7B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434493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tags" Target="../tags/tag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Relationship Id="rId4" Type="http://schemas.openxmlformats.org/officeDocument/2006/relationships/image" Target="../media/image10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image" Target="../media/image10.png"/><Relationship Id="rId7" Type="http://schemas.microsoft.com/office/2007/relationships/hdphoto" Target="../media/hdphoto1.wdp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5.xml"/><Relationship Id="rId6" Type="http://schemas.openxmlformats.org/officeDocument/2006/relationships/image" Target="../media/image13.png"/><Relationship Id="rId11" Type="http://schemas.microsoft.com/office/2007/relationships/hdphoto" Target="../media/hdphoto3.wdp"/><Relationship Id="rId5" Type="http://schemas.openxmlformats.org/officeDocument/2006/relationships/image" Target="../media/image12.png"/><Relationship Id="rId10" Type="http://schemas.openxmlformats.org/officeDocument/2006/relationships/image" Target="../media/image15.png"/><Relationship Id="rId4" Type="http://schemas.openxmlformats.org/officeDocument/2006/relationships/image" Target="../media/image11.png"/><Relationship Id="rId9" Type="http://schemas.microsoft.com/office/2007/relationships/hdphoto" Target="../media/hdphoto2.wdp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6.xml"/><Relationship Id="rId4" Type="http://schemas.openxmlformats.org/officeDocument/2006/relationships/image" Target="../media/image10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96C2C681-E85F-4FFE-9EEE-B522733B639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474893"/>
            <a:ext cx="6157494" cy="19082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63402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27951792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9F16B37A-8698-43CB-BEE6-D506252703BB}"/>
              </a:ext>
            </a:extLst>
          </p:cNvPr>
          <p:cNvSpPr txBox="1"/>
          <p:nvPr/>
        </p:nvSpPr>
        <p:spPr>
          <a:xfrm>
            <a:off x="695550" y="334776"/>
            <a:ext cx="7497474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1) Which shape</a:t>
            </a:r>
            <a:r>
              <a:rPr kumimoji="0" lang="en-GB" sz="2800" b="0" i="0" u="none" strike="noStrike" kern="1200" cap="none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 is a triangle?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2) Which shape is a square?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3) How many sides does a square have?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4) How many circles do you see? </a:t>
            </a:r>
          </a:p>
        </p:txBody>
      </p:sp>
      <p:sp>
        <p:nvSpPr>
          <p:cNvPr id="8" name="Smiley Face 7"/>
          <p:cNvSpPr/>
          <p:nvPr/>
        </p:nvSpPr>
        <p:spPr>
          <a:xfrm>
            <a:off x="5117690" y="4817095"/>
            <a:ext cx="1047135" cy="1047135"/>
          </a:xfrm>
          <a:prstGeom prst="smileyFace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ectangle 8"/>
          <p:cNvSpPr/>
          <p:nvPr/>
        </p:nvSpPr>
        <p:spPr>
          <a:xfrm rot="5400000">
            <a:off x="7329949" y="2743200"/>
            <a:ext cx="685800" cy="6858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ectangle 9"/>
          <p:cNvSpPr/>
          <p:nvPr/>
        </p:nvSpPr>
        <p:spPr>
          <a:xfrm rot="7682094">
            <a:off x="5221073" y="2283378"/>
            <a:ext cx="504000" cy="504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ectangle 10"/>
          <p:cNvSpPr/>
          <p:nvPr/>
        </p:nvSpPr>
        <p:spPr>
          <a:xfrm rot="4724627">
            <a:off x="4053678" y="2390575"/>
            <a:ext cx="753179" cy="28960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Isosceles Triangle 11"/>
          <p:cNvSpPr/>
          <p:nvPr/>
        </p:nvSpPr>
        <p:spPr>
          <a:xfrm rot="4724627">
            <a:off x="3022022" y="2165247"/>
            <a:ext cx="678425" cy="710766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ectangle 12"/>
          <p:cNvSpPr/>
          <p:nvPr/>
        </p:nvSpPr>
        <p:spPr>
          <a:xfrm rot="872569">
            <a:off x="5228445" y="990639"/>
            <a:ext cx="504000" cy="504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ectangle 13"/>
          <p:cNvSpPr/>
          <p:nvPr/>
        </p:nvSpPr>
        <p:spPr>
          <a:xfrm rot="19515102">
            <a:off x="4061050" y="1097836"/>
            <a:ext cx="753179" cy="28960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Isosceles Triangle 14"/>
          <p:cNvSpPr/>
          <p:nvPr/>
        </p:nvSpPr>
        <p:spPr>
          <a:xfrm rot="19515102">
            <a:off x="3029394" y="872508"/>
            <a:ext cx="678425" cy="710766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8329346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9F16B37A-8698-43CB-BEE6-D506252703BB}"/>
              </a:ext>
            </a:extLst>
          </p:cNvPr>
          <p:cNvSpPr txBox="1"/>
          <p:nvPr/>
        </p:nvSpPr>
        <p:spPr>
          <a:xfrm>
            <a:off x="695550" y="334776"/>
            <a:ext cx="7497474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1) Which shape</a:t>
            </a:r>
            <a:r>
              <a:rPr kumimoji="0" lang="en-GB" sz="2800" b="0" i="0" u="none" strike="noStrike" kern="1200" cap="none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 is a triangle?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2) Which shape is a square?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3) How many sides does a square have?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4) How many circles do you see? </a:t>
            </a:r>
          </a:p>
        </p:txBody>
      </p:sp>
      <p:sp>
        <p:nvSpPr>
          <p:cNvPr id="8" name="Smiley Face 7"/>
          <p:cNvSpPr/>
          <p:nvPr/>
        </p:nvSpPr>
        <p:spPr>
          <a:xfrm>
            <a:off x="5117690" y="4817095"/>
            <a:ext cx="1047135" cy="1047135"/>
          </a:xfrm>
          <a:prstGeom prst="smileyFace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ectangle 8"/>
          <p:cNvSpPr/>
          <p:nvPr/>
        </p:nvSpPr>
        <p:spPr>
          <a:xfrm rot="5400000">
            <a:off x="7329949" y="2743200"/>
            <a:ext cx="685800" cy="6858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ectangle 9"/>
          <p:cNvSpPr/>
          <p:nvPr/>
        </p:nvSpPr>
        <p:spPr>
          <a:xfrm rot="7682094">
            <a:off x="5221073" y="2283378"/>
            <a:ext cx="504000" cy="504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ectangle 10"/>
          <p:cNvSpPr/>
          <p:nvPr/>
        </p:nvSpPr>
        <p:spPr>
          <a:xfrm rot="4724627">
            <a:off x="4053678" y="2390575"/>
            <a:ext cx="753179" cy="28960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Isosceles Triangle 11"/>
          <p:cNvSpPr/>
          <p:nvPr/>
        </p:nvSpPr>
        <p:spPr>
          <a:xfrm rot="4724627">
            <a:off x="3022022" y="2165247"/>
            <a:ext cx="678425" cy="710766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ectangle 12"/>
          <p:cNvSpPr/>
          <p:nvPr/>
        </p:nvSpPr>
        <p:spPr>
          <a:xfrm rot="872569">
            <a:off x="5228445" y="990639"/>
            <a:ext cx="504000" cy="504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ectangle 13"/>
          <p:cNvSpPr/>
          <p:nvPr/>
        </p:nvSpPr>
        <p:spPr>
          <a:xfrm rot="19515102">
            <a:off x="4061050" y="1097836"/>
            <a:ext cx="753179" cy="28960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Isosceles Triangle 14"/>
          <p:cNvSpPr/>
          <p:nvPr/>
        </p:nvSpPr>
        <p:spPr>
          <a:xfrm rot="19515102">
            <a:off x="3029394" y="872508"/>
            <a:ext cx="678425" cy="710766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TextBox 15"/>
          <p:cNvSpPr txBox="1"/>
          <p:nvPr/>
        </p:nvSpPr>
        <p:spPr>
          <a:xfrm>
            <a:off x="6351815" y="3445143"/>
            <a:ext cx="661043" cy="52322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0070C0"/>
                </a:solidFill>
                <a:latin typeface="Comic Sans MS" panose="030F0702030302020204" pitchFamily="66" charset="0"/>
              </a:rPr>
              <a:t>4</a:t>
            </a:r>
          </a:p>
        </p:txBody>
      </p:sp>
      <p:sp>
        <p:nvSpPr>
          <p:cNvPr id="17" name="Oval 16"/>
          <p:cNvSpPr/>
          <p:nvPr/>
        </p:nvSpPr>
        <p:spPr>
          <a:xfrm>
            <a:off x="2949872" y="796414"/>
            <a:ext cx="942797" cy="988142"/>
          </a:xfrm>
          <a:prstGeom prst="ellipse">
            <a:avLst/>
          </a:prstGeom>
          <a:noFill/>
          <a:ln w="38100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5" name="Straight Connector 4"/>
          <p:cNvCxnSpPr/>
          <p:nvPr/>
        </p:nvCxnSpPr>
        <p:spPr>
          <a:xfrm>
            <a:off x="7329949" y="2743200"/>
            <a:ext cx="685800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7329949" y="3429000"/>
            <a:ext cx="685800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>
            <a:off x="8015749" y="2743200"/>
            <a:ext cx="0" cy="68580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7329949" y="2759343"/>
            <a:ext cx="0" cy="68580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Oval 20"/>
          <p:cNvSpPr/>
          <p:nvPr/>
        </p:nvSpPr>
        <p:spPr>
          <a:xfrm>
            <a:off x="5041712" y="2041307"/>
            <a:ext cx="942797" cy="988142"/>
          </a:xfrm>
          <a:prstGeom prst="ellipse">
            <a:avLst/>
          </a:prstGeom>
          <a:noFill/>
          <a:ln w="38100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TextBox 21"/>
          <p:cNvSpPr txBox="1"/>
          <p:nvPr/>
        </p:nvSpPr>
        <p:spPr>
          <a:xfrm>
            <a:off x="6164825" y="4203976"/>
            <a:ext cx="661043" cy="52322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0070C0"/>
                </a:solidFill>
                <a:latin typeface="Comic Sans MS" panose="030F0702030302020204" pitchFamily="66" charset="0"/>
              </a:rPr>
              <a:t>3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5983687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750"/>
                            </p:stCondLst>
                            <p:childTnLst>
                              <p:par>
                                <p:cTn id="19" presetID="1" presetClass="entr" presetSubtype="0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1" presetClass="entr" presetSubtype="0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17" grpId="0" animBg="1"/>
      <p:bldP spid="21" grpId="0" animBg="1"/>
      <p:bldP spid="2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34289546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3009537" y="2503107"/>
            <a:ext cx="2493977" cy="1066800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Rectangle 3"/>
          <p:cNvSpPr/>
          <p:nvPr/>
        </p:nvSpPr>
        <p:spPr>
          <a:xfrm>
            <a:off x="7695058" y="2037020"/>
            <a:ext cx="471054" cy="2382982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/>
          <p:cNvSpPr/>
          <p:nvPr/>
        </p:nvSpPr>
        <p:spPr>
          <a:xfrm rot="18825017">
            <a:off x="2723458" y="3876618"/>
            <a:ext cx="1039091" cy="1607127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Oval 5"/>
          <p:cNvSpPr/>
          <p:nvPr/>
        </p:nvSpPr>
        <p:spPr>
          <a:xfrm>
            <a:off x="6565760" y="1117925"/>
            <a:ext cx="720000" cy="720000"/>
          </a:xfrm>
          <a:prstGeom prst="ellipse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Oval 6"/>
          <p:cNvSpPr/>
          <p:nvPr/>
        </p:nvSpPr>
        <p:spPr>
          <a:xfrm>
            <a:off x="5162486" y="3971233"/>
            <a:ext cx="1260000" cy="1260000"/>
          </a:xfrm>
          <a:prstGeom prst="ellipse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Oval 7"/>
          <p:cNvSpPr/>
          <p:nvPr/>
        </p:nvSpPr>
        <p:spPr>
          <a:xfrm>
            <a:off x="977888" y="2654509"/>
            <a:ext cx="1620000" cy="1620000"/>
          </a:xfrm>
          <a:prstGeom prst="ellipse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Isosceles Triangle 8"/>
          <p:cNvSpPr/>
          <p:nvPr/>
        </p:nvSpPr>
        <p:spPr>
          <a:xfrm>
            <a:off x="1678970" y="935724"/>
            <a:ext cx="877486" cy="1524000"/>
          </a:xfrm>
          <a:prstGeom prst="triangle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Isosceles Triangle 9"/>
          <p:cNvSpPr/>
          <p:nvPr/>
        </p:nvSpPr>
        <p:spPr>
          <a:xfrm>
            <a:off x="3645459" y="4671788"/>
            <a:ext cx="1944191" cy="1229341"/>
          </a:xfrm>
          <a:prstGeom prst="triangle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ight Triangle 10"/>
          <p:cNvSpPr/>
          <p:nvPr/>
        </p:nvSpPr>
        <p:spPr>
          <a:xfrm>
            <a:off x="1284559" y="4585110"/>
            <a:ext cx="1666307" cy="1205346"/>
          </a:xfrm>
          <a:prstGeom prst="rtTriangle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ectangle 11"/>
          <p:cNvSpPr/>
          <p:nvPr/>
        </p:nvSpPr>
        <p:spPr>
          <a:xfrm>
            <a:off x="750367" y="1697724"/>
            <a:ext cx="684000" cy="720000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ectangle 12"/>
          <p:cNvSpPr/>
          <p:nvPr/>
        </p:nvSpPr>
        <p:spPr>
          <a:xfrm rot="18691766">
            <a:off x="6749755" y="4728457"/>
            <a:ext cx="1116000" cy="1116000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ectangle 13"/>
          <p:cNvSpPr/>
          <p:nvPr/>
        </p:nvSpPr>
        <p:spPr>
          <a:xfrm>
            <a:off x="5915164" y="2277027"/>
            <a:ext cx="1440000" cy="1440000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Rectangle 14"/>
          <p:cNvSpPr/>
          <p:nvPr/>
        </p:nvSpPr>
        <p:spPr>
          <a:xfrm>
            <a:off x="2208110" y="334776"/>
            <a:ext cx="4572000" cy="156966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Sorting rules: </a:t>
            </a:r>
          </a:p>
          <a:p>
            <a:pPr algn="ctr"/>
            <a:r>
              <a:rPr lang="en-GB" sz="3200" dirty="0">
                <a:latin typeface="Comic Sans MS" panose="030F0702030302020204" pitchFamily="66" charset="0"/>
              </a:rPr>
              <a:t>What is the same?</a:t>
            </a:r>
          </a:p>
          <a:p>
            <a:pPr algn="ctr"/>
            <a:r>
              <a:rPr lang="en-GB" sz="3200" dirty="0">
                <a:latin typeface="Comic Sans MS" panose="030F0702030302020204" pitchFamily="66" charset="0"/>
              </a:rPr>
              <a:t>What is different?</a:t>
            </a:r>
          </a:p>
        </p:txBody>
      </p:sp>
    </p:spTree>
    <p:extLst>
      <p:ext uri="{BB962C8B-B14F-4D97-AF65-F5344CB8AC3E}">
        <p14:creationId xmlns:p14="http://schemas.microsoft.com/office/powerpoint/2010/main" val="166408620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304693" y="212919"/>
            <a:ext cx="558024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Comic Sans MS" panose="030F0702030302020204" pitchFamily="66" charset="0"/>
              </a:rPr>
              <a:t>Sorting rules - Colour</a:t>
            </a:r>
          </a:p>
        </p:txBody>
      </p:sp>
      <p:sp>
        <p:nvSpPr>
          <p:cNvPr id="3" name="Rectangle 2"/>
          <p:cNvSpPr/>
          <p:nvPr/>
        </p:nvSpPr>
        <p:spPr>
          <a:xfrm>
            <a:off x="5415915" y="3894180"/>
            <a:ext cx="1186852" cy="572108"/>
          </a:xfrm>
          <a:prstGeom prst="rect">
            <a:avLst/>
          </a:prstGeom>
          <a:solidFill>
            <a:schemeClr val="accent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Rectangle 3"/>
          <p:cNvSpPr/>
          <p:nvPr/>
        </p:nvSpPr>
        <p:spPr>
          <a:xfrm>
            <a:off x="7719538" y="4344491"/>
            <a:ext cx="319412" cy="1696057"/>
          </a:xfrm>
          <a:prstGeom prst="rect">
            <a:avLst/>
          </a:prstGeom>
          <a:solidFill>
            <a:schemeClr val="accent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/>
          <p:cNvSpPr/>
          <p:nvPr/>
        </p:nvSpPr>
        <p:spPr>
          <a:xfrm rot="18825017">
            <a:off x="2391911" y="4855512"/>
            <a:ext cx="730339" cy="1039514"/>
          </a:xfrm>
          <a:prstGeom prst="rect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Oval 5"/>
          <p:cNvSpPr/>
          <p:nvPr/>
        </p:nvSpPr>
        <p:spPr>
          <a:xfrm>
            <a:off x="2515960" y="3842579"/>
            <a:ext cx="567645" cy="567645"/>
          </a:xfrm>
          <a:prstGeom prst="ellips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Oval 6"/>
          <p:cNvSpPr/>
          <p:nvPr/>
        </p:nvSpPr>
        <p:spPr>
          <a:xfrm>
            <a:off x="4759990" y="4574896"/>
            <a:ext cx="879849" cy="878986"/>
          </a:xfrm>
          <a:prstGeom prst="ellips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Oval 7"/>
          <p:cNvSpPr/>
          <p:nvPr/>
        </p:nvSpPr>
        <p:spPr>
          <a:xfrm>
            <a:off x="1423221" y="4192515"/>
            <a:ext cx="851467" cy="851467"/>
          </a:xfrm>
          <a:prstGeom prst="ellipse">
            <a:avLst/>
          </a:prstGeom>
          <a:solidFill>
            <a:schemeClr val="accent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Isosceles Triangle 8"/>
          <p:cNvSpPr/>
          <p:nvPr/>
        </p:nvSpPr>
        <p:spPr>
          <a:xfrm rot="11467459">
            <a:off x="6804306" y="4098641"/>
            <a:ext cx="626577" cy="808941"/>
          </a:xfrm>
          <a:prstGeom prst="triangl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Isosceles Triangle 9"/>
          <p:cNvSpPr/>
          <p:nvPr/>
        </p:nvSpPr>
        <p:spPr>
          <a:xfrm rot="1693761">
            <a:off x="3737346" y="4966045"/>
            <a:ext cx="919696" cy="805416"/>
          </a:xfrm>
          <a:prstGeom prst="triangle">
            <a:avLst/>
          </a:prstGeom>
          <a:solidFill>
            <a:schemeClr val="accent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ight Triangle 10"/>
          <p:cNvSpPr/>
          <p:nvPr/>
        </p:nvSpPr>
        <p:spPr>
          <a:xfrm>
            <a:off x="836181" y="4968816"/>
            <a:ext cx="1313710" cy="950290"/>
          </a:xfrm>
          <a:prstGeom prst="rtTriangl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ectangle 11"/>
          <p:cNvSpPr/>
          <p:nvPr/>
        </p:nvSpPr>
        <p:spPr>
          <a:xfrm>
            <a:off x="742126" y="3761972"/>
            <a:ext cx="567645" cy="567645"/>
          </a:xfrm>
          <a:prstGeom prst="rect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ectangle 12"/>
          <p:cNvSpPr/>
          <p:nvPr/>
        </p:nvSpPr>
        <p:spPr>
          <a:xfrm rot="18691766">
            <a:off x="6222206" y="5115632"/>
            <a:ext cx="738156" cy="752350"/>
          </a:xfrm>
          <a:prstGeom prst="rect">
            <a:avLst/>
          </a:prstGeom>
          <a:solidFill>
            <a:schemeClr val="accent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ectangle 13"/>
          <p:cNvSpPr/>
          <p:nvPr/>
        </p:nvSpPr>
        <p:spPr>
          <a:xfrm>
            <a:off x="3516343" y="3940367"/>
            <a:ext cx="851468" cy="879850"/>
          </a:xfrm>
          <a:prstGeom prst="rect">
            <a:avLst/>
          </a:prstGeom>
          <a:solidFill>
            <a:schemeClr val="accent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Rounded Rectangle 18"/>
          <p:cNvSpPr/>
          <p:nvPr/>
        </p:nvSpPr>
        <p:spPr>
          <a:xfrm>
            <a:off x="667512" y="821311"/>
            <a:ext cx="3720191" cy="2861022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Rounded Rectangle 19"/>
          <p:cNvSpPr/>
          <p:nvPr/>
        </p:nvSpPr>
        <p:spPr>
          <a:xfrm>
            <a:off x="4515736" y="828277"/>
            <a:ext cx="3659838" cy="2861022"/>
          </a:xfrm>
          <a:prstGeom prst="roundRect">
            <a:avLst/>
          </a:prstGeom>
          <a:noFill/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0303343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64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-4.81481E-6 L 0.03924 -0.36875 " pathEditMode="relative" rAng="0" ptsTypes="AA">
                                      <p:cBhvr>
                                        <p:cTn id="4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62" y="-1844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6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3.7037E-7 L 0.37326 -0.44398 " pathEditMode="relative" rAng="0" ptsTypes="AA">
                                      <p:cBhvr>
                                        <p:cTn id="4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663" y="-2219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64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0 L 0.02744 -0.37593 " pathEditMode="relative" rAng="0" ptsTypes="AA">
                                      <p:cBhvr>
                                        <p:cTn id="5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72" y="-1879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64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-3.7037E-7 L -0.00799 -0.41435 " pathEditMode="relative" rAng="0" ptsTypes="AA">
                                      <p:cBhvr>
                                        <p:cTn id="5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99" y="-2071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56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2.59259E-6 L 0.32708 -0.43403 " pathEditMode="relative" rAng="0" ptsTypes="AA">
                                      <p:cBhvr>
                                        <p:cTn id="6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354" y="-2171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64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3.7037E-6 L -0.04375 -0.44375 " pathEditMode="relative" rAng="0" ptsTypes="AA">
                                      <p:cBhvr>
                                        <p:cTn id="6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187" y="-2219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56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-3.7037E-7 L 0.21059 -0.47315 " pathEditMode="relative" rAng="0" ptsTypes="AA">
                                      <p:cBhvr>
                                        <p:cTn id="6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521" y="-2365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64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1423 0.02917 L -0.18403 -0.29838 " pathEditMode="relative" rAng="0" ptsTypes="AA">
                                      <p:cBhvr>
                                        <p:cTn id="7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913" y="-1638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64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-7.40741E-7 L 0.09548 -0.15324 " pathEditMode="relative" rAng="0" ptsTypes="AA">
                                      <p:cBhvr>
                                        <p:cTn id="7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774" y="-766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64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-4.44444E-6 L -0.15 -0.36851 " pathEditMode="relative" rAng="0" ptsTypes="AA">
                                      <p:cBhvr>
                                        <p:cTn id="8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500" y="-1842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64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6 -1.48148E-6 L -0.36806 -0.41713 " pathEditMode="relative" rAng="0" ptsTypes="AA">
                                      <p:cBhvr>
                                        <p:cTn id="8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8403" y="-2085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64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1198 -0.01181 L -0.01024 -0.47871 " pathEditMode="relative" rAng="0" ptsTypes="AA">
                                      <p:cBhvr>
                                        <p:cTn id="8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7" y="-2335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animBg="1"/>
      <p:bldP spid="3" grpId="1" animBg="1"/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9" grpId="0" animBg="1"/>
      <p:bldP spid="20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42036" y="247179"/>
            <a:ext cx="472611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Comic Sans MS" panose="030F0702030302020204" pitchFamily="66" charset="0"/>
              </a:rPr>
              <a:t>Sorting rules - shape</a:t>
            </a:r>
          </a:p>
        </p:txBody>
      </p:sp>
      <p:sp>
        <p:nvSpPr>
          <p:cNvPr id="3" name="Rectangle 2"/>
          <p:cNvSpPr/>
          <p:nvPr/>
        </p:nvSpPr>
        <p:spPr>
          <a:xfrm>
            <a:off x="5314624" y="3757994"/>
            <a:ext cx="1213472" cy="584940"/>
          </a:xfrm>
          <a:prstGeom prst="rect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Rectangle 3"/>
          <p:cNvSpPr/>
          <p:nvPr/>
        </p:nvSpPr>
        <p:spPr>
          <a:xfrm>
            <a:off x="7739068" y="4157754"/>
            <a:ext cx="379707" cy="1920872"/>
          </a:xfrm>
          <a:prstGeom prst="rect">
            <a:avLst/>
          </a:prstGeom>
          <a:solidFill>
            <a:srgbClr val="FFC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/>
          <p:cNvSpPr/>
          <p:nvPr/>
        </p:nvSpPr>
        <p:spPr>
          <a:xfrm rot="18825017">
            <a:off x="2341863" y="4385571"/>
            <a:ext cx="837591" cy="1295474"/>
          </a:xfrm>
          <a:prstGeom prst="rect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Oval 5"/>
          <p:cNvSpPr/>
          <p:nvPr/>
        </p:nvSpPr>
        <p:spPr>
          <a:xfrm>
            <a:off x="7033215" y="4019041"/>
            <a:ext cx="580377" cy="580377"/>
          </a:xfrm>
          <a:prstGeom prst="ellipse">
            <a:avLst/>
          </a:prstGeom>
          <a:solidFill>
            <a:srgbClr val="FFC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Oval 6"/>
          <p:cNvSpPr/>
          <p:nvPr/>
        </p:nvSpPr>
        <p:spPr>
          <a:xfrm>
            <a:off x="5042564" y="4526689"/>
            <a:ext cx="1015660" cy="1015660"/>
          </a:xfrm>
          <a:prstGeom prst="ellipse">
            <a:avLst/>
          </a:prstGeom>
          <a:solidFill>
            <a:srgbClr val="7030A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Oval 7"/>
          <p:cNvSpPr/>
          <p:nvPr/>
        </p:nvSpPr>
        <p:spPr>
          <a:xfrm>
            <a:off x="1076332" y="4367127"/>
            <a:ext cx="870565" cy="870565"/>
          </a:xfrm>
          <a:prstGeom prst="ellipse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Isosceles Triangle 8"/>
          <p:cNvSpPr/>
          <p:nvPr/>
        </p:nvSpPr>
        <p:spPr>
          <a:xfrm rot="16200000">
            <a:off x="2367042" y="3643619"/>
            <a:ext cx="640631" cy="827085"/>
          </a:xfrm>
          <a:prstGeom prst="triangl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ight Triangle 10"/>
          <p:cNvSpPr/>
          <p:nvPr/>
        </p:nvSpPr>
        <p:spPr>
          <a:xfrm>
            <a:off x="667512" y="4819907"/>
            <a:ext cx="1343175" cy="971604"/>
          </a:xfrm>
          <a:prstGeom prst="rtTriangle">
            <a:avLst/>
          </a:prstGeom>
          <a:solidFill>
            <a:srgbClr val="92D05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ectangle 11"/>
          <p:cNvSpPr/>
          <p:nvPr/>
        </p:nvSpPr>
        <p:spPr>
          <a:xfrm>
            <a:off x="645093" y="3728852"/>
            <a:ext cx="580377" cy="580377"/>
          </a:xfrm>
          <a:prstGeom prst="rect">
            <a:avLst/>
          </a:prstGeom>
          <a:solidFill>
            <a:srgbClr val="7030A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ectangle 12"/>
          <p:cNvSpPr/>
          <p:nvPr/>
        </p:nvSpPr>
        <p:spPr>
          <a:xfrm rot="18691766">
            <a:off x="6428535" y="4939394"/>
            <a:ext cx="899584" cy="899584"/>
          </a:xfrm>
          <a:prstGeom prst="rect">
            <a:avLst/>
          </a:prstGeom>
          <a:solidFill>
            <a:srgbClr val="92D05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ectangle 13"/>
          <p:cNvSpPr/>
          <p:nvPr/>
        </p:nvSpPr>
        <p:spPr>
          <a:xfrm>
            <a:off x="3613143" y="3927349"/>
            <a:ext cx="928603" cy="928603"/>
          </a:xfrm>
          <a:prstGeom prst="rect">
            <a:avLst/>
          </a:prstGeom>
          <a:solidFill>
            <a:schemeClr val="accent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Rounded Rectangle 18"/>
          <p:cNvSpPr/>
          <p:nvPr/>
        </p:nvSpPr>
        <p:spPr>
          <a:xfrm>
            <a:off x="542036" y="1016404"/>
            <a:ext cx="3808332" cy="2622686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Rounded Rectangle 19"/>
          <p:cNvSpPr/>
          <p:nvPr/>
        </p:nvSpPr>
        <p:spPr>
          <a:xfrm>
            <a:off x="4433103" y="1012786"/>
            <a:ext cx="3746549" cy="2622686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TextBox 14"/>
          <p:cNvSpPr txBox="1"/>
          <p:nvPr/>
        </p:nvSpPr>
        <p:spPr>
          <a:xfrm>
            <a:off x="1295833" y="1000594"/>
            <a:ext cx="207818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Circles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5197797" y="991655"/>
            <a:ext cx="207818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Squares</a:t>
            </a:r>
          </a:p>
        </p:txBody>
      </p:sp>
      <p:sp>
        <p:nvSpPr>
          <p:cNvPr id="21" name="Oval 20"/>
          <p:cNvSpPr/>
          <p:nvPr/>
        </p:nvSpPr>
        <p:spPr>
          <a:xfrm>
            <a:off x="3751338" y="5432911"/>
            <a:ext cx="1147953" cy="596912"/>
          </a:xfrm>
          <a:prstGeom prst="ellipse">
            <a:avLst/>
          </a:prstGeom>
          <a:solidFill>
            <a:schemeClr val="accent2">
              <a:lumMod val="60000"/>
              <a:lumOff val="40000"/>
            </a:scheme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2" name="Picture 2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46428" y="250737"/>
            <a:ext cx="748390" cy="748390"/>
          </a:xfrm>
          <a:prstGeom prst="rect">
            <a:avLst/>
          </a:prstGeom>
        </p:spPr>
      </p:pic>
      <p:sp>
        <p:nvSpPr>
          <p:cNvPr id="23" name="TextBox 22"/>
          <p:cNvSpPr txBox="1"/>
          <p:nvPr/>
        </p:nvSpPr>
        <p:spPr>
          <a:xfrm>
            <a:off x="5127785" y="373890"/>
            <a:ext cx="203984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558507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64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-1.48148E-6 L 0.00816 -0.32477 " pathEditMode="relative" rAng="0" ptsTypes="AA">
                                      <p:cBhvr>
                                        <p:cTn id="4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99" y="-1625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64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2.22222E-6 L -0.25416 -0.33912 " pathEditMode="relative" rAng="0" ptsTypes="AA">
                                      <p:cBhvr>
                                        <p:cTn id="5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708" y="-1696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64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-7.40741E-7 L -0.53872 -0.3618 " pathEditMode="relative" rAng="0" ptsTypes="AA">
                                      <p:cBhvr>
                                        <p:cTn id="5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6944" y="-1810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64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1.85185E-6 L 0.04636 -0.50903 " pathEditMode="relative" rAng="0" ptsTypes="AA">
                                      <p:cBhvr>
                                        <p:cTn id="6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309" y="-2546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56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3.7037E-7 L 0.47899 -0.31944 " pathEditMode="relative" rAng="0" ptsTypes="AA">
                                      <p:cBhvr>
                                        <p:cTn id="6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3941" y="-1597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56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2.22222E-6 L 0.23698 -0.225 " pathEditMode="relative" rAng="0" ptsTypes="AA">
                                      <p:cBhvr>
                                        <p:cTn id="6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840" y="-1125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animBg="1"/>
      <p:bldP spid="4" grpId="0" animBg="1"/>
      <p:bldP spid="5" grpId="0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11" grpId="0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9" grpId="0" animBg="1"/>
      <p:bldP spid="20" grpId="0" animBg="1"/>
      <p:bldP spid="15" grpId="0"/>
      <p:bldP spid="18" grpId="0"/>
      <p:bldP spid="21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54358" y="353282"/>
            <a:ext cx="472611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Comic Sans MS" panose="030F0702030302020204" pitchFamily="66" charset="0"/>
              </a:rPr>
              <a:t>Sorting rules - shape</a:t>
            </a:r>
          </a:p>
        </p:txBody>
      </p:sp>
      <p:sp>
        <p:nvSpPr>
          <p:cNvPr id="19" name="Rounded Rectangle 18"/>
          <p:cNvSpPr/>
          <p:nvPr/>
        </p:nvSpPr>
        <p:spPr>
          <a:xfrm>
            <a:off x="667512" y="1075950"/>
            <a:ext cx="3756096" cy="2618515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Rounded Rectangle 19"/>
          <p:cNvSpPr/>
          <p:nvPr/>
        </p:nvSpPr>
        <p:spPr>
          <a:xfrm>
            <a:off x="4490977" y="1075950"/>
            <a:ext cx="3695160" cy="2618515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TextBox 14"/>
          <p:cNvSpPr txBox="1"/>
          <p:nvPr/>
        </p:nvSpPr>
        <p:spPr>
          <a:xfrm>
            <a:off x="1394364" y="1058287"/>
            <a:ext cx="207818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Triangles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5223606" y="1041615"/>
            <a:ext cx="225260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Rectangles</a:t>
            </a:r>
          </a:p>
        </p:txBody>
      </p:sp>
      <p:sp>
        <p:nvSpPr>
          <p:cNvPr id="21" name="Rectangle 20"/>
          <p:cNvSpPr/>
          <p:nvPr/>
        </p:nvSpPr>
        <p:spPr>
          <a:xfrm>
            <a:off x="5123125" y="3765168"/>
            <a:ext cx="1305097" cy="629107"/>
          </a:xfrm>
          <a:prstGeom prst="rect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Rectangle 21"/>
          <p:cNvSpPr/>
          <p:nvPr/>
        </p:nvSpPr>
        <p:spPr>
          <a:xfrm>
            <a:off x="7634121" y="4028773"/>
            <a:ext cx="408377" cy="2065911"/>
          </a:xfrm>
          <a:prstGeom prst="rect">
            <a:avLst/>
          </a:prstGeom>
          <a:solidFill>
            <a:srgbClr val="FFC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Rectangle 22"/>
          <p:cNvSpPr/>
          <p:nvPr/>
        </p:nvSpPr>
        <p:spPr>
          <a:xfrm rot="18825017">
            <a:off x="2156760" y="4537299"/>
            <a:ext cx="900833" cy="1393288"/>
          </a:xfrm>
          <a:prstGeom prst="rect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Oval 23"/>
          <p:cNvSpPr/>
          <p:nvPr/>
        </p:nvSpPr>
        <p:spPr>
          <a:xfrm>
            <a:off x="2387306" y="3739048"/>
            <a:ext cx="624199" cy="624199"/>
          </a:xfrm>
          <a:prstGeom prst="ellipse">
            <a:avLst/>
          </a:prstGeom>
          <a:solidFill>
            <a:srgbClr val="FFC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Oval 24"/>
          <p:cNvSpPr/>
          <p:nvPr/>
        </p:nvSpPr>
        <p:spPr>
          <a:xfrm>
            <a:off x="4819625" y="4573073"/>
            <a:ext cx="1092349" cy="1092349"/>
          </a:xfrm>
          <a:prstGeom prst="ellipse">
            <a:avLst/>
          </a:prstGeom>
          <a:solidFill>
            <a:srgbClr val="7030A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Oval 25"/>
          <p:cNvSpPr/>
          <p:nvPr/>
        </p:nvSpPr>
        <p:spPr>
          <a:xfrm>
            <a:off x="986422" y="3835127"/>
            <a:ext cx="936299" cy="936299"/>
          </a:xfrm>
          <a:prstGeom prst="ellipse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Isosceles Triangle 26"/>
          <p:cNvSpPr/>
          <p:nvPr/>
        </p:nvSpPr>
        <p:spPr>
          <a:xfrm rot="11467459">
            <a:off x="6707866" y="4129733"/>
            <a:ext cx="689002" cy="889535"/>
          </a:xfrm>
          <a:prstGeom prst="triangl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Isosceles Triangle 27"/>
          <p:cNvSpPr/>
          <p:nvPr/>
        </p:nvSpPr>
        <p:spPr>
          <a:xfrm>
            <a:off x="3639236" y="4824959"/>
            <a:ext cx="1301755" cy="1065769"/>
          </a:xfrm>
          <a:prstGeom prst="triangle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Right Triangle 28"/>
          <p:cNvSpPr/>
          <p:nvPr/>
        </p:nvSpPr>
        <p:spPr>
          <a:xfrm>
            <a:off x="804786" y="4771426"/>
            <a:ext cx="1444594" cy="1044967"/>
          </a:xfrm>
          <a:prstGeom prst="rtTriangle">
            <a:avLst/>
          </a:prstGeom>
          <a:solidFill>
            <a:srgbClr val="92D05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Chevron 32"/>
          <p:cNvSpPr/>
          <p:nvPr/>
        </p:nvSpPr>
        <p:spPr>
          <a:xfrm rot="18708635">
            <a:off x="3157499" y="4150569"/>
            <a:ext cx="1451961" cy="592849"/>
          </a:xfrm>
          <a:prstGeom prst="chevron">
            <a:avLst/>
          </a:prstGeom>
          <a:solidFill>
            <a:srgbClr val="F7D7BF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Regular Pentagon 33"/>
          <p:cNvSpPr/>
          <p:nvPr/>
        </p:nvSpPr>
        <p:spPr>
          <a:xfrm>
            <a:off x="6000486" y="4964229"/>
            <a:ext cx="1182040" cy="1045211"/>
          </a:xfrm>
          <a:prstGeom prst="pentagon">
            <a:avLst/>
          </a:prstGeom>
          <a:solidFill>
            <a:srgbClr val="00B05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0" name="Picture 2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179170" y="324477"/>
            <a:ext cx="748390" cy="748390"/>
          </a:xfrm>
          <a:prstGeom prst="rect">
            <a:avLst/>
          </a:prstGeom>
        </p:spPr>
      </p:pic>
      <p:sp>
        <p:nvSpPr>
          <p:cNvPr id="31" name="TextBox 30"/>
          <p:cNvSpPr txBox="1"/>
          <p:nvPr/>
        </p:nvSpPr>
        <p:spPr>
          <a:xfrm>
            <a:off x="5260527" y="447630"/>
            <a:ext cx="203984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7364646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64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8889E-6 -7.40741E-7 L 0.02171 -0.35764 " pathEditMode="relative" rAng="0" ptsTypes="AA">
                                      <p:cBhvr>
                                        <p:cTn id="46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76" y="-1789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64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0 L -0.20799 -0.48472 " pathEditMode="relative" rAng="0" ptsTypes="AA">
                                      <p:cBhvr>
                                        <p:cTn id="50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399" y="-2423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64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1.85185E-6 L -0.38958 -0.34121 " pathEditMode="relative" rAng="0" ptsTypes="AA">
                                      <p:cBhvr>
                                        <p:cTn id="54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9479" y="-1706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56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-4.44444E-6 L 0.30677 -0.37152 " pathEditMode="relative" rAng="0" ptsTypes="AA">
                                      <p:cBhvr>
                                        <p:cTn id="5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330" y="-1858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64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2.59259E-6 L 0.09323 -0.28588 " pathEditMode="relative" rAng="0" ptsTypes="AA">
                                      <p:cBhvr>
                                        <p:cTn id="6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653" y="-1430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64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-2.96296E-6 L -0.02222 -0.39537 " pathEditMode="relative" rAng="0" ptsTypes="AA">
                                      <p:cBhvr>
                                        <p:cTn id="6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11" y="-1976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9" grpId="0" animBg="1"/>
      <p:bldP spid="20" grpId="0" animBg="1"/>
      <p:bldP spid="15" grpId="0"/>
      <p:bldP spid="18" grpId="0"/>
      <p:bldP spid="21" grpId="0" animBg="1"/>
      <p:bldP spid="21" grpId="1" animBg="1"/>
      <p:bldP spid="22" grpId="0" animBg="1"/>
      <p:bldP spid="22" grpId="1" animBg="1"/>
      <p:bldP spid="23" grpId="0" animBg="1"/>
      <p:bldP spid="23" grpId="1" animBg="1"/>
      <p:bldP spid="24" grpId="0" animBg="1"/>
      <p:bldP spid="25" grpId="0" animBg="1"/>
      <p:bldP spid="26" grpId="0" animBg="1"/>
      <p:bldP spid="27" grpId="0" animBg="1"/>
      <p:bldP spid="27" grpId="1" animBg="1"/>
      <p:bldP spid="28" grpId="0" animBg="1"/>
      <p:bldP spid="28" grpId="1" animBg="1"/>
      <p:bldP spid="29" grpId="0" animBg="1"/>
      <p:bldP spid="29" grpId="1" animBg="1"/>
      <p:bldP spid="33" grpId="0" animBg="1"/>
      <p:bldP spid="3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D1DE7B04-ED06-4089-86CC-DE888FF8A8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Have a go at questions 1 and 2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83103211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50103" y="321419"/>
            <a:ext cx="742921" cy="742921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5534735" y="434060"/>
            <a:ext cx="203984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sp>
        <p:nvSpPr>
          <p:cNvPr id="5" name="Rectangle 4"/>
          <p:cNvSpPr/>
          <p:nvPr/>
        </p:nvSpPr>
        <p:spPr>
          <a:xfrm rot="4587596">
            <a:off x="1835815" y="3314664"/>
            <a:ext cx="471054" cy="1959019"/>
          </a:xfrm>
          <a:prstGeom prst="rect">
            <a:avLst/>
          </a:prstGeom>
          <a:solidFill>
            <a:srgbClr val="7030A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Rounded Rectangle 15"/>
          <p:cNvSpPr/>
          <p:nvPr/>
        </p:nvSpPr>
        <p:spPr>
          <a:xfrm>
            <a:off x="640357" y="1104298"/>
            <a:ext cx="3766678" cy="2467963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Rounded Rectangle 16"/>
          <p:cNvSpPr/>
          <p:nvPr/>
        </p:nvSpPr>
        <p:spPr>
          <a:xfrm>
            <a:off x="4487454" y="1127165"/>
            <a:ext cx="3705570" cy="2450089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TextBox 17"/>
          <p:cNvSpPr txBox="1"/>
          <p:nvPr/>
        </p:nvSpPr>
        <p:spPr>
          <a:xfrm>
            <a:off x="1339627" y="1048878"/>
            <a:ext cx="236813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2-D shapes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5212095" y="1054388"/>
            <a:ext cx="247163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3-D shapes</a:t>
            </a:r>
          </a:p>
        </p:txBody>
      </p:sp>
      <p:sp>
        <p:nvSpPr>
          <p:cNvPr id="22" name="Rectangle 21"/>
          <p:cNvSpPr/>
          <p:nvPr/>
        </p:nvSpPr>
        <p:spPr>
          <a:xfrm rot="3913043">
            <a:off x="1098528" y="4926161"/>
            <a:ext cx="720000" cy="72000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1" name="Picture 20" descr="A picture containing lamp, light&#10;&#10;Description automatically generated">
            <a:extLst>
              <a:ext uri="{FF2B5EF4-FFF2-40B4-BE49-F238E27FC236}">
                <a16:creationId xmlns:a16="http://schemas.microsoft.com/office/drawing/2014/main" id="{1EEEFC3C-78EF-C242-BEDB-154B63D3F604}"/>
              </a:ext>
            </a:extLst>
          </p:cNvPr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7030A0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2918546" y="4467507"/>
            <a:ext cx="911548" cy="799560"/>
          </a:xfrm>
          <a:prstGeom prst="rect">
            <a:avLst/>
          </a:prstGeom>
        </p:spPr>
      </p:pic>
      <p:pic>
        <p:nvPicPr>
          <p:cNvPr id="23" name="Picture 22" descr="A picture containing mug, cup, glass&#10;&#10;Description automatically generated">
            <a:extLst>
              <a:ext uri="{FF2B5EF4-FFF2-40B4-BE49-F238E27FC236}">
                <a16:creationId xmlns:a16="http://schemas.microsoft.com/office/drawing/2014/main" id="{85E72C53-B6D7-7C43-8FE2-1725DD1295D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202033" y="5091872"/>
            <a:ext cx="912071" cy="967253"/>
          </a:xfrm>
          <a:prstGeom prst="rect">
            <a:avLst/>
          </a:prstGeom>
        </p:spPr>
      </p:pic>
      <p:pic>
        <p:nvPicPr>
          <p:cNvPr id="24" name="Picture 23" descr="A picture containing screen, table&#10;&#10;Description automatically generated">
            <a:extLst>
              <a:ext uri="{FF2B5EF4-FFF2-40B4-BE49-F238E27FC236}">
                <a16:creationId xmlns:a16="http://schemas.microsoft.com/office/drawing/2014/main" id="{F1B0B691-3B78-6546-AB35-0040F9D7948F}"/>
              </a:ext>
            </a:extLst>
          </p:cNvPr>
          <p:cNvPicPr>
            <a:picLocks noChangeAspect="1"/>
          </p:cNvPicPr>
          <p:nvPr/>
        </p:nvPicPr>
        <p:blipFill>
          <a:blip r:embed="rId6">
            <a:duotone>
              <a:prstClr val="black"/>
              <a:schemeClr val="accent2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saturation sat="33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3596174" y="3845693"/>
            <a:ext cx="1356947" cy="953038"/>
          </a:xfrm>
          <a:prstGeom prst="rect">
            <a:avLst/>
          </a:prstGeom>
        </p:spPr>
      </p:pic>
      <p:pic>
        <p:nvPicPr>
          <p:cNvPr id="25" name="Picture 24" descr="A close up of a sign&#10;&#10;Description automatically generated">
            <a:extLst>
              <a:ext uri="{FF2B5EF4-FFF2-40B4-BE49-F238E27FC236}">
                <a16:creationId xmlns:a16="http://schemas.microsoft.com/office/drawing/2014/main" id="{EE9CBDBA-A776-AE49-BFC3-1BF3B37FABF2}"/>
              </a:ext>
            </a:extLst>
          </p:cNvPr>
          <p:cNvPicPr>
            <a:picLocks noChangeAspect="1"/>
          </p:cNvPicPr>
          <p:nvPr/>
        </p:nvPicPr>
        <p:blipFill>
          <a:blip r:embed="rId8">
            <a:clrChange>
              <a:clrFrom>
                <a:srgbClr val="ED1C24"/>
              </a:clrFrom>
              <a:clrTo>
                <a:srgbClr val="ED1C24">
                  <a:alpha val="0"/>
                </a:srgbClr>
              </a:clrTo>
            </a:clrChange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colorTemperature colorTemp="5300"/>
                    </a14:imgEffect>
                    <a14:imgEffect>
                      <a14:saturation sat="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6172526" y="5095767"/>
            <a:ext cx="991662" cy="869831"/>
          </a:xfrm>
          <a:prstGeom prst="rect">
            <a:avLst/>
          </a:prstGeom>
        </p:spPr>
      </p:pic>
      <p:pic>
        <p:nvPicPr>
          <p:cNvPr id="26" name="Picture 25" descr="A close up of a logo&#10;&#10;Description automatically generated">
            <a:extLst>
              <a:ext uri="{FF2B5EF4-FFF2-40B4-BE49-F238E27FC236}">
                <a16:creationId xmlns:a16="http://schemas.microsoft.com/office/drawing/2014/main" id="{62C3C095-A75B-FA46-8340-27F87D296138}"/>
              </a:ext>
            </a:extLst>
          </p:cNvPr>
          <p:cNvPicPr>
            <a:picLocks noChangeAspect="1"/>
          </p:cNvPicPr>
          <p:nvPr/>
        </p:nvPicPr>
        <p:blipFill>
          <a:blip r:embed="rId10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colorTemperature colorTemp="11200"/>
                    </a14:imgEffect>
                    <a14:imgEffect>
                      <a14:saturation sat="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960408" y="5031356"/>
            <a:ext cx="1228647" cy="1077702"/>
          </a:xfrm>
          <a:prstGeom prst="rect">
            <a:avLst/>
          </a:prstGeom>
        </p:spPr>
      </p:pic>
      <p:sp>
        <p:nvSpPr>
          <p:cNvPr id="28" name="Oval 27"/>
          <p:cNvSpPr/>
          <p:nvPr/>
        </p:nvSpPr>
        <p:spPr>
          <a:xfrm>
            <a:off x="5212095" y="4697079"/>
            <a:ext cx="720000" cy="720000"/>
          </a:xfrm>
          <a:prstGeom prst="ellipse">
            <a:avLst/>
          </a:prstGeom>
          <a:solidFill>
            <a:srgbClr val="92D05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Isosceles Triangle 29"/>
          <p:cNvSpPr/>
          <p:nvPr/>
        </p:nvSpPr>
        <p:spPr>
          <a:xfrm rot="11467459">
            <a:off x="7002586" y="4040939"/>
            <a:ext cx="794749" cy="1026059"/>
          </a:xfrm>
          <a:prstGeom prst="triangle">
            <a:avLst/>
          </a:prstGeom>
          <a:solidFill>
            <a:srgbClr val="F7D7BF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3823668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64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2.59259E-6 L -0.01198 -0.18542 " pathEditMode="relative" rAng="0" ptsTypes="AA">
                                      <p:cBhvr>
                                        <p:cTn id="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08" y="-928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64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6 -3.33333E-6 L 0.04392 -0.45764 " pathEditMode="relative" rAng="0" ptsTypes="AA">
                                      <p:cBhvr>
                                        <p:cTn id="2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187" y="-2289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64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1.48148E-6 L -0.21285 -0.45625 " pathEditMode="relative" rAng="0" ptsTypes="AA">
                                      <p:cBhvr>
                                        <p:cTn id="32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642" y="-2282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64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1.11111E-6 L -0.41198 -0.23634 " pathEditMode="relative" rAng="0" ptsTypes="AA">
                                      <p:cBhvr>
                                        <p:cTn id="36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608" y="-1182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-2.22222E-6 L 0.19028 -0.4169 " pathEditMode="relative" rAng="0" ptsTypes="AA">
                                      <p:cBhvr>
                                        <p:cTn id="40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514" y="-2085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-1.48148E-6 L -0.04445 -0.51227 " pathEditMode="relative" rAng="0" ptsTypes="AA">
                                      <p:cBhvr>
                                        <p:cTn id="4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222" y="-2562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6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-2.59259E-6 L 0.36094 -0.34907 " pathEditMode="relative" rAng="0" ptsTypes="AA">
                                      <p:cBhvr>
                                        <p:cTn id="4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038" y="-1745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243 0.00486 L 0.32361 -0.38403 " pathEditMode="relative" rAng="0" ptsTypes="AA">
                                      <p:cBhvr>
                                        <p:cTn id="5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302" y="-1944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56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-2.96296E-6 L 0.27414 -0.38287 " pathEditMode="relative" rAng="0" ptsTypes="AA">
                                      <p:cBhvr>
                                        <p:cTn id="5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698" y="-1914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 animBg="1"/>
      <p:bldP spid="16" grpId="0" animBg="1"/>
      <p:bldP spid="17" grpId="0" animBg="1"/>
      <p:bldP spid="18" grpId="0"/>
      <p:bldP spid="19" grpId="0"/>
      <p:bldP spid="22" grpId="0" animBg="1"/>
      <p:bldP spid="28" grpId="0" animBg="1"/>
      <p:bldP spid="30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375982" y="323361"/>
            <a:ext cx="813847" cy="813847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5451002" y="499452"/>
            <a:ext cx="20061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sp>
        <p:nvSpPr>
          <p:cNvPr id="16" name="Rounded Rectangle 15"/>
          <p:cNvSpPr/>
          <p:nvPr/>
        </p:nvSpPr>
        <p:spPr>
          <a:xfrm>
            <a:off x="727523" y="1417663"/>
            <a:ext cx="3722214" cy="2467963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Rounded Rectangle 16"/>
          <p:cNvSpPr/>
          <p:nvPr/>
        </p:nvSpPr>
        <p:spPr>
          <a:xfrm>
            <a:off x="4559993" y="1411766"/>
            <a:ext cx="3661828" cy="2450089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TextBox 17"/>
          <p:cNvSpPr txBox="1"/>
          <p:nvPr/>
        </p:nvSpPr>
        <p:spPr>
          <a:xfrm>
            <a:off x="873381" y="4025885"/>
            <a:ext cx="290587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Shapes with 3 sides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4693542" y="4025885"/>
            <a:ext cx="3263105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Shapes with 4 sides</a:t>
            </a:r>
          </a:p>
        </p:txBody>
      </p:sp>
      <p:sp>
        <p:nvSpPr>
          <p:cNvPr id="20" name="Rectangle 19"/>
          <p:cNvSpPr/>
          <p:nvPr/>
        </p:nvSpPr>
        <p:spPr>
          <a:xfrm>
            <a:off x="3330755" y="4138234"/>
            <a:ext cx="1678623" cy="608589"/>
          </a:xfrm>
          <a:prstGeom prst="rect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Rectangle 28"/>
          <p:cNvSpPr/>
          <p:nvPr/>
        </p:nvSpPr>
        <p:spPr>
          <a:xfrm>
            <a:off x="7636764" y="3964901"/>
            <a:ext cx="238492" cy="1718778"/>
          </a:xfrm>
          <a:prstGeom prst="rect">
            <a:avLst/>
          </a:prstGeom>
          <a:solidFill>
            <a:srgbClr val="FFC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Rectangle 30"/>
          <p:cNvSpPr/>
          <p:nvPr/>
        </p:nvSpPr>
        <p:spPr>
          <a:xfrm rot="17705000">
            <a:off x="2354430" y="4548894"/>
            <a:ext cx="726877" cy="1242081"/>
          </a:xfrm>
          <a:prstGeom prst="rect">
            <a:avLst/>
          </a:prstGeom>
          <a:solidFill>
            <a:srgbClr val="92D05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Isosceles Triangle 34"/>
          <p:cNvSpPr/>
          <p:nvPr/>
        </p:nvSpPr>
        <p:spPr>
          <a:xfrm rot="16200000">
            <a:off x="5932627" y="3990820"/>
            <a:ext cx="766707" cy="1331601"/>
          </a:xfrm>
          <a:prstGeom prst="triangle">
            <a:avLst/>
          </a:prstGeom>
          <a:solidFill>
            <a:srgbClr val="F8CDA2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Isosceles Triangle 35"/>
          <p:cNvSpPr/>
          <p:nvPr/>
        </p:nvSpPr>
        <p:spPr>
          <a:xfrm>
            <a:off x="3632156" y="4937340"/>
            <a:ext cx="1143925" cy="1074142"/>
          </a:xfrm>
          <a:prstGeom prst="triangl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Right Triangle 36"/>
          <p:cNvSpPr/>
          <p:nvPr/>
        </p:nvSpPr>
        <p:spPr>
          <a:xfrm rot="5400000">
            <a:off x="709759" y="4207498"/>
            <a:ext cx="1455940" cy="1053174"/>
          </a:xfrm>
          <a:prstGeom prst="rtTriangle">
            <a:avLst/>
          </a:prstGeom>
          <a:solidFill>
            <a:schemeClr val="accent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Rectangle 37"/>
          <p:cNvSpPr/>
          <p:nvPr/>
        </p:nvSpPr>
        <p:spPr>
          <a:xfrm>
            <a:off x="1223706" y="5345132"/>
            <a:ext cx="597648" cy="629103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Rectangle 39"/>
          <p:cNvSpPr/>
          <p:nvPr/>
        </p:nvSpPr>
        <p:spPr>
          <a:xfrm>
            <a:off x="5028315" y="5001809"/>
            <a:ext cx="786631" cy="786379"/>
          </a:xfrm>
          <a:prstGeom prst="rect">
            <a:avLst/>
          </a:prstGeom>
          <a:solidFill>
            <a:srgbClr val="7030A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Rectangle 40"/>
          <p:cNvSpPr/>
          <p:nvPr/>
        </p:nvSpPr>
        <p:spPr>
          <a:xfrm>
            <a:off x="349181" y="373665"/>
            <a:ext cx="4944264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How have the shapes been sorted?</a:t>
            </a:r>
          </a:p>
        </p:txBody>
      </p:sp>
      <p:sp>
        <p:nvSpPr>
          <p:cNvPr id="42" name="Right Triangle 41"/>
          <p:cNvSpPr/>
          <p:nvPr/>
        </p:nvSpPr>
        <p:spPr>
          <a:xfrm>
            <a:off x="6098713" y="5195174"/>
            <a:ext cx="1657297" cy="779061"/>
          </a:xfrm>
          <a:prstGeom prst="rtTriangle">
            <a:avLst/>
          </a:prstGeom>
          <a:solidFill>
            <a:schemeClr val="bg1">
              <a:lumMod val="75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1538918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64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2.22222E-6 L 0.02708 -0.34769 " pathEditMode="relative" rAng="0" ptsTypes="AA">
                                      <p:cBhvr>
                                        <p:cTn id="42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54" y="-1738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6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-1.48148E-6 L 0.40365 -0.50741 " pathEditMode="relative" rAng="0" ptsTypes="AA">
                                      <p:cBhvr>
                                        <p:cTn id="46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174" y="-2537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56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2222E-6 -3.7037E-6 L 0.43802 -0.30555 " pathEditMode="relative" rAng="0" ptsTypes="AA">
                                      <p:cBhvr>
                                        <p:cTn id="50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1892" y="-1527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64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2222E-6 1.85185E-6 L -0.08003 -0.35347 " pathEditMode="relative" rAng="0" ptsTypes="AA">
                                      <p:cBhvr>
                                        <p:cTn id="54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010" y="-1768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56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4.81481E-6 L 0.26805 -0.35718 " pathEditMode="relative" rAng="0" ptsTypes="AA">
                                      <p:cBhvr>
                                        <p:cTn id="5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403" y="-1787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64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-4.07407E-6 L -0.01805 -0.32407 " pathEditMode="relative" rAng="0" ptsTypes="AA">
                                      <p:cBhvr>
                                        <p:cTn id="62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03" y="-1620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64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4.81481E-6 L -0.50139 -0.20186 " pathEditMode="relative" rAng="0" ptsTypes="AA">
                                      <p:cBhvr>
                                        <p:cTn id="66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5069" y="-1009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64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-1.85185E-6 L -0.3934 -0.53194 " pathEditMode="relative" rAng="0" ptsTypes="AA">
                                      <p:cBhvr>
                                        <p:cTn id="70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9670" y="-2659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64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8889E-6 -2.22222E-6 L 0.01094 -0.31782 " pathEditMode="relative" rAng="0" ptsTypes="AA">
                                      <p:cBhvr>
                                        <p:cTn id="74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38" y="-1590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16" grpId="0" animBg="1"/>
      <p:bldP spid="17" grpId="0" animBg="1"/>
      <p:bldP spid="18" grpId="0"/>
      <p:bldP spid="19" grpId="0"/>
      <p:bldP spid="20" grpId="0" animBg="1"/>
      <p:bldP spid="20" grpId="1" animBg="1"/>
      <p:bldP spid="29" grpId="0" animBg="1"/>
      <p:bldP spid="29" grpId="1" animBg="1"/>
      <p:bldP spid="31" grpId="0" animBg="1"/>
      <p:bldP spid="31" grpId="1" animBg="1"/>
      <p:bldP spid="35" grpId="0" animBg="1"/>
      <p:bldP spid="35" grpId="1" animBg="1"/>
      <p:bldP spid="36" grpId="0" animBg="1"/>
      <p:bldP spid="36" grpId="1" animBg="1"/>
      <p:bldP spid="37" grpId="0" animBg="1"/>
      <p:bldP spid="37" grpId="1" animBg="1"/>
      <p:bldP spid="38" grpId="0" animBg="1"/>
      <p:bldP spid="38" grpId="1" animBg="1"/>
      <p:bldP spid="40" grpId="0" animBg="1"/>
      <p:bldP spid="40" grpId="1" animBg="1"/>
      <p:bldP spid="42" grpId="0" animBg="1"/>
      <p:bldP spid="42" grpId="1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D1DE7B04-ED06-4089-86CC-DE888FF8A8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Have a go at the rest of the worksheet</a:t>
            </a:r>
          </a:p>
        </p:txBody>
      </p:sp>
    </p:spTree>
    <p:extLst>
      <p:ext uri="{BB962C8B-B14F-4D97-AF65-F5344CB8AC3E}">
        <p14:creationId xmlns:p14="http://schemas.microsoft.com/office/powerpoint/2010/main" val="4144612368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2.5|8.3|11.8|4.9|15.8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9|5.6|6.4|1.8|5.7|2.2|11.4|2.3|2.3|2.6|2.2|2.1|2.1|2.9|2.7|2.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2|3.4|3.1|0.9|17|1.3|1.4|7.3|1.6|1.6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4|3.5|3|2|14.7|2.2|2.7|6.3|2.6|3.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1|3.6|31.4|3.6|2.8|2.8|13.8|4.4|3.9|3.2|3.5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5|5.1|1.3|2.8|6.4|2.1|2|1.9|2.1|2.4|2.2|2.2|2.2|14.6|15.7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9.xml><?xml version="1.0" encoding="utf-8"?>
<a:theme xmlns:a="http://schemas.openxmlformats.org/drawingml/2006/main" name="1_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0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9" ma:contentTypeDescription="Create a new document." ma:contentTypeScope="" ma:versionID="b2c766a94e95002ac4288712d4fa69c8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7178f4fb24cd49e559b70803ab372ab1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3:MediaServiceAutoKeyPoints" minOccurs="0"/>
                <xsd:element ref="ns3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8F3200E3-0133-4A98-A651-8B7338E9F7C9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994629A3-B828-4103-90AF-FD05B3A4A6E9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21F70B9E-D6AF-4E4A-9281-362050EDFC60}">
  <ds:schemaRefs>
    <ds:schemaRef ds:uri="http://schemas.microsoft.com/office/infopath/2007/PartnerControls"/>
    <ds:schemaRef ds:uri="http://purl.org/dc/elements/1.1/"/>
    <ds:schemaRef ds:uri="http://www.w3.org/XML/1998/namespace"/>
    <ds:schemaRef ds:uri="http://schemas.microsoft.com/office/2006/documentManagement/types"/>
    <ds:schemaRef ds:uri="http://purl.org/dc/dcmitype/"/>
    <ds:schemaRef ds:uri="http://schemas.microsoft.com/office/2006/metadata/properties"/>
    <ds:schemaRef ds:uri="http://purl.org/dc/terms/"/>
    <ds:schemaRef ds:uri="http://schemas.openxmlformats.org/package/2006/metadata/core-properties"/>
    <ds:schemaRef ds:uri="522d4c35-b548-4432-90ae-af4376e1c4b4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9174</TotalTime>
  <Words>153</Words>
  <Application>Microsoft Office PowerPoint</Application>
  <PresentationFormat>On-screen Show (4:3)</PresentationFormat>
  <Paragraphs>45</Paragraphs>
  <Slides>13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9</vt:i4>
      </vt:variant>
      <vt:variant>
        <vt:lpstr>Slide Titles</vt:lpstr>
      </vt:variant>
      <vt:variant>
        <vt:i4>13</vt:i4>
      </vt:variant>
    </vt:vector>
  </HeadingPairs>
  <TitlesOfParts>
    <vt:vector size="25" baseType="lpstr">
      <vt:lpstr>Arial</vt:lpstr>
      <vt:lpstr>Calibri</vt:lpstr>
      <vt:lpstr>Comic Sans MS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Custom Design</vt:lpstr>
      <vt:lpstr>1_Custom Design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questions 1 and 2 on the worksheet</vt:lpstr>
      <vt:lpstr>PowerPoint Presentation</vt:lpstr>
      <vt:lpstr>PowerPoint Presentation</vt:lpstr>
      <vt:lpstr>Have a go at the rest of the worksheet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James Clegg</cp:lastModifiedBy>
  <cp:revision>85</cp:revision>
  <dcterms:created xsi:type="dcterms:W3CDTF">2019-07-05T11:02:13Z</dcterms:created>
  <dcterms:modified xsi:type="dcterms:W3CDTF">2020-11-06T13:54:06Z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