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18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05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073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743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938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658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322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85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3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307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645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CF05E-E776-4ECB-A2F2-A034EC1F7763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F44E2-7193-4488-B97D-A4B2062D7F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73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0608" y="373487"/>
            <a:ext cx="5259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LO: To label the bones of the body</a:t>
            </a:r>
            <a:endParaRPr lang="en-GB" sz="2400" b="1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0608" y="927279"/>
            <a:ext cx="113591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Task :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Print or draw a picture of the Skeleton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List the 3 main functions of the Skeleton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>
                <a:latin typeface="Batang" panose="02030600000101010101" pitchFamily="18" charset="-127"/>
                <a:ea typeface="Batang" panose="02030600000101010101" pitchFamily="18" charset="-127"/>
                <a:cs typeface="Aparajita" panose="020B0604020202020204" pitchFamily="34" charset="0"/>
              </a:rPr>
              <a:t>Research and label the bones of the body (using the names in the box)  </a:t>
            </a:r>
            <a:endParaRPr lang="en-GB" dirty="0">
              <a:latin typeface="Batang" panose="02030600000101010101" pitchFamily="18" charset="-127"/>
              <a:ea typeface="Batang" panose="02030600000101010101" pitchFamily="18" charset="-127"/>
              <a:cs typeface="Aparajita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551" y="373487"/>
            <a:ext cx="4045556" cy="62333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55232" y="2772867"/>
            <a:ext cx="6183450" cy="37735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18106" y="2966954"/>
            <a:ext cx="11380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Femur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82927" y="5736292"/>
            <a:ext cx="13145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Clavicle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64287" y="2905399"/>
            <a:ext cx="17331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Humerus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39397" y="4074847"/>
            <a:ext cx="16151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Cranium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72781" y="4702050"/>
            <a:ext cx="181331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Mandible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71081" y="4994437"/>
            <a:ext cx="73609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Rib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26509" y="5736292"/>
            <a:ext cx="13211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Radius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47468" y="5914027"/>
            <a:ext cx="11991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Patella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72521" y="4798645"/>
            <a:ext cx="9749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Ulna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48387" y="3791476"/>
            <a:ext cx="10118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Tibia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26509" y="4117275"/>
            <a:ext cx="121700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Fibula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7468" y="3167442"/>
            <a:ext cx="14918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Scapula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2529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55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Batang</vt:lpstr>
      <vt:lpstr>Aparajita</vt:lpstr>
      <vt:lpstr>Arial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Regents Primary</dc:creator>
  <cp:lastModifiedBy>Regents Primary</cp:lastModifiedBy>
  <cp:revision>2</cp:revision>
  <dcterms:created xsi:type="dcterms:W3CDTF">2020-04-22T10:50:40Z</dcterms:created>
  <dcterms:modified xsi:type="dcterms:W3CDTF">2020-04-22T10:57:15Z</dcterms:modified>
</cp:coreProperties>
</file>